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embedTrueTypeFonts="1"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Lst>
  <p:sldSz cy="5143500" cx="9144000"/>
  <p:notesSz cx="6858000" cy="9144000"/>
  <p:embeddedFontLst>
    <p:embeddedFont>
      <p:font typeface="Roboto"/>
      <p:regular r:id="rId30"/>
      <p:bold r:id="rId31"/>
      <p:italic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fntdata"/><Relationship Id="rId30" Type="http://schemas.openxmlformats.org/officeDocument/2006/relationships/font" Target="fonts/Roboto-regular.fntdata"/><Relationship Id="rId11" Type="http://schemas.openxmlformats.org/officeDocument/2006/relationships/slide" Target="slides/slide7.xml"/><Relationship Id="rId33" Type="http://schemas.openxmlformats.org/officeDocument/2006/relationships/font" Target="fonts/Roboto-boldItalic.fntdata"/><Relationship Id="rId10" Type="http://schemas.openxmlformats.org/officeDocument/2006/relationships/slide" Target="slides/slide6.xml"/><Relationship Id="rId32" Type="http://schemas.openxmlformats.org/officeDocument/2006/relationships/font" Target="fonts/Roboto-italic.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1" name="Shape 81"/>
        <p:cNvGrpSpPr/>
        <p:nvPr/>
      </p:nvGrpSpPr>
      <p:grpSpPr>
        <a:xfrm>
          <a:off x="0" y="0"/>
          <a:ext cx="0" cy="0"/>
          <a:chOff x="0" y="0"/>
          <a:chExt cx="0" cy="0"/>
        </a:xfrm>
      </p:grpSpPr>
      <p:sp>
        <p:nvSpPr>
          <p:cNvPr id="82" name="Shape 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3" name="Shape 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Share ideas that we had during our July 11 conversation about crafty work arounds for using the highlighting feature.  We should still recommend that kids use the highlighting strategy (if that is what they do on a regular basis).  Even though the data from our last online pilot test suggested that kids don’t use the highlighting feature, we can’t conclude that kids don’t use highlighting as a strategy.  It could very well have been  a result of kids getting fed up with the fact that their highlighting disappeared as soon as they navigated off the page!  Suggest to kids that they--like all good readers-- should read over all of the questions before they start to read the text. Their next step will be to read the text and highlight the text that they feel is important info that will help them provide answers to each question.  Even though the highlighting doesn’t transfer over to the next question, the students can always click on the first question and see the highlighted text (it doesn’t disappear--  yay!)</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7" name="Shape 187"/>
        <p:cNvGrpSpPr/>
        <p:nvPr/>
      </p:nvGrpSpPr>
      <p:grpSpPr>
        <a:xfrm>
          <a:off x="0" y="0"/>
          <a:ext cx="0" cy="0"/>
          <a:chOff x="0" y="0"/>
          <a:chExt cx="0" cy="0"/>
        </a:xfrm>
      </p:grpSpPr>
      <p:sp>
        <p:nvSpPr>
          <p:cNvPr id="188" name="Shape 1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9" name="Shape 18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4" name="Shape 194"/>
        <p:cNvGrpSpPr/>
        <p:nvPr/>
      </p:nvGrpSpPr>
      <p:grpSpPr>
        <a:xfrm>
          <a:off x="0" y="0"/>
          <a:ext cx="0" cy="0"/>
          <a:chOff x="0" y="0"/>
          <a:chExt cx="0" cy="0"/>
        </a:xfrm>
      </p:grpSpPr>
      <p:sp>
        <p:nvSpPr>
          <p:cNvPr id="195" name="Shape 19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6" name="Shape 19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b="1" lang="en"/>
              <a:t>Please note </a:t>
            </a:r>
          </a:p>
          <a:p>
            <a:pPr lvl="0">
              <a:spcBef>
                <a:spcPts val="0"/>
              </a:spcBef>
              <a:buNone/>
            </a:pPr>
            <a:r>
              <a:rPr lang="en"/>
              <a:t>- right clicking to copy &amp; paste DOES NOT work</a:t>
            </a:r>
          </a:p>
          <a:p>
            <a:pPr lvl="0" rtl="0">
              <a:spcBef>
                <a:spcPts val="0"/>
              </a:spcBef>
              <a:buNone/>
            </a:pPr>
            <a:r>
              <a:rPr lang="en"/>
              <a:t>- you cannot copy &amp; paste from Notepad to Notepad - only to answer text boxes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3" name="Shape 203"/>
        <p:cNvGrpSpPr/>
        <p:nvPr/>
      </p:nvGrpSpPr>
      <p:grpSpPr>
        <a:xfrm>
          <a:off x="0" y="0"/>
          <a:ext cx="0" cy="0"/>
          <a:chOff x="0" y="0"/>
          <a:chExt cx="0" cy="0"/>
        </a:xfrm>
      </p:grpSpPr>
      <p:sp>
        <p:nvSpPr>
          <p:cNvPr id="204" name="Shape 20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5" name="Shape 20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b="1" lang="en"/>
              <a:t>Please note </a:t>
            </a:r>
          </a:p>
          <a:p>
            <a:pPr lvl="0" rtl="0">
              <a:spcBef>
                <a:spcPts val="0"/>
              </a:spcBef>
              <a:buNone/>
            </a:pPr>
            <a:r>
              <a:rPr lang="en"/>
              <a:t>- right clicking to copy &amp; paste DOES NOT work</a:t>
            </a:r>
          </a:p>
          <a:p>
            <a:pPr lvl="0" rtl="0">
              <a:spcBef>
                <a:spcPts val="0"/>
              </a:spcBef>
              <a:buNone/>
            </a:pPr>
            <a:r>
              <a:rPr lang="en"/>
              <a:t>- you cannot copy &amp; paste from Notepad to Notepad - only to answer text boxes</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1" name="Shape 211"/>
        <p:cNvGrpSpPr/>
        <p:nvPr/>
      </p:nvGrpSpPr>
      <p:grpSpPr>
        <a:xfrm>
          <a:off x="0" y="0"/>
          <a:ext cx="0" cy="0"/>
          <a:chOff x="0" y="0"/>
          <a:chExt cx="0" cy="0"/>
        </a:xfrm>
      </p:grpSpPr>
      <p:sp>
        <p:nvSpPr>
          <p:cNvPr id="212" name="Shape 2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3" name="Shape 2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1" name="Shape 221"/>
        <p:cNvGrpSpPr/>
        <p:nvPr/>
      </p:nvGrpSpPr>
      <p:grpSpPr>
        <a:xfrm>
          <a:off x="0" y="0"/>
          <a:ext cx="0" cy="0"/>
          <a:chOff x="0" y="0"/>
          <a:chExt cx="0" cy="0"/>
        </a:xfrm>
      </p:grpSpPr>
      <p:sp>
        <p:nvSpPr>
          <p:cNvPr id="222" name="Shape 2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3" name="Shape 22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8" name="Shape 228"/>
        <p:cNvGrpSpPr/>
        <p:nvPr/>
      </p:nvGrpSpPr>
      <p:grpSpPr>
        <a:xfrm>
          <a:off x="0" y="0"/>
          <a:ext cx="0" cy="0"/>
          <a:chOff x="0" y="0"/>
          <a:chExt cx="0" cy="0"/>
        </a:xfrm>
      </p:grpSpPr>
      <p:sp>
        <p:nvSpPr>
          <p:cNvPr id="229" name="Shape 22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0" name="Shape 23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Remember - when answering MC questions the Highlight feature has to be turned off in order to click your answer!</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0" name="Shape 260"/>
        <p:cNvGrpSpPr/>
        <p:nvPr/>
      </p:nvGrpSpPr>
      <p:grpSpPr>
        <a:xfrm>
          <a:off x="0" y="0"/>
          <a:ext cx="0" cy="0"/>
          <a:chOff x="0" y="0"/>
          <a:chExt cx="0" cy="0"/>
        </a:xfrm>
      </p:grpSpPr>
      <p:sp>
        <p:nvSpPr>
          <p:cNvPr id="261" name="Shape 26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2" name="Shape 26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67" name="Shape 267"/>
        <p:cNvGrpSpPr/>
        <p:nvPr/>
      </p:nvGrpSpPr>
      <p:grpSpPr>
        <a:xfrm>
          <a:off x="0" y="0"/>
          <a:ext cx="0" cy="0"/>
          <a:chOff x="0" y="0"/>
          <a:chExt cx="0" cy="0"/>
        </a:xfrm>
      </p:grpSpPr>
      <p:sp>
        <p:nvSpPr>
          <p:cNvPr id="268" name="Shape 2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9" name="Shape 2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74" name="Shape 274"/>
        <p:cNvGrpSpPr/>
        <p:nvPr/>
      </p:nvGrpSpPr>
      <p:grpSpPr>
        <a:xfrm>
          <a:off x="0" y="0"/>
          <a:ext cx="0" cy="0"/>
          <a:chOff x="0" y="0"/>
          <a:chExt cx="0" cy="0"/>
        </a:xfrm>
      </p:grpSpPr>
      <p:sp>
        <p:nvSpPr>
          <p:cNvPr id="275" name="Shape 2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6" name="Shape 2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rPr lang="en"/>
              <a:t>Note - this ticket has a fake password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88" name="Shape 288"/>
        <p:cNvGrpSpPr/>
        <p:nvPr/>
      </p:nvGrpSpPr>
      <p:grpSpPr>
        <a:xfrm>
          <a:off x="0" y="0"/>
          <a:ext cx="0" cy="0"/>
          <a:chOff x="0" y="0"/>
          <a:chExt cx="0" cy="0"/>
        </a:xfrm>
      </p:grpSpPr>
      <p:sp>
        <p:nvSpPr>
          <p:cNvPr id="289" name="Shape 2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0" name="Shape 2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95" name="Shape 295"/>
        <p:cNvGrpSpPr/>
        <p:nvPr/>
      </p:nvGrpSpPr>
      <p:grpSpPr>
        <a:xfrm>
          <a:off x="0" y="0"/>
          <a:ext cx="0" cy="0"/>
          <a:chOff x="0" y="0"/>
          <a:chExt cx="0" cy="0"/>
        </a:xfrm>
      </p:grpSpPr>
      <p:sp>
        <p:nvSpPr>
          <p:cNvPr id="296" name="Shape 29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7" name="Shape 29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3" name="Shape 123"/>
        <p:cNvGrpSpPr/>
        <p:nvPr/>
      </p:nvGrpSpPr>
      <p:grpSpPr>
        <a:xfrm>
          <a:off x="0" y="0"/>
          <a:ext cx="0" cy="0"/>
          <a:chOff x="0" y="0"/>
          <a:chExt cx="0" cy="0"/>
        </a:xfrm>
      </p:grpSpPr>
      <p:sp>
        <p:nvSpPr>
          <p:cNvPr id="124" name="Shape 1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5" name="Shape 12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8" name="Shape 138"/>
        <p:cNvGrpSpPr/>
        <p:nvPr/>
      </p:nvGrpSpPr>
      <p:grpSpPr>
        <a:xfrm>
          <a:off x="0" y="0"/>
          <a:ext cx="0" cy="0"/>
          <a:chOff x="0" y="0"/>
          <a:chExt cx="0" cy="0"/>
        </a:xfrm>
      </p:grpSpPr>
      <p:sp>
        <p:nvSpPr>
          <p:cNvPr id="139" name="Shape 13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0" name="Shape 14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7" name="Shape 147"/>
        <p:cNvGrpSpPr/>
        <p:nvPr/>
      </p:nvGrpSpPr>
      <p:grpSpPr>
        <a:xfrm>
          <a:off x="0" y="0"/>
          <a:ext cx="0" cy="0"/>
          <a:chOff x="0" y="0"/>
          <a:chExt cx="0" cy="0"/>
        </a:xfrm>
      </p:grpSpPr>
      <p:sp>
        <p:nvSpPr>
          <p:cNvPr id="148" name="Shape 14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9" name="Shape 14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bg>
      <p:bgPr>
        <a:solidFill>
          <a:schemeClr val="dk1"/>
        </a:solidFill>
      </p:bgPr>
    </p:bg>
    <p:spTree>
      <p:nvGrpSpPr>
        <p:cNvPr id="9" name="Shape 9"/>
        <p:cNvGrpSpPr/>
        <p:nvPr/>
      </p:nvGrpSpPr>
      <p:grpSpPr>
        <a:xfrm>
          <a:off x="0" y="0"/>
          <a:ext cx="0" cy="0"/>
          <a:chOff x="0" y="0"/>
          <a:chExt cx="0" cy="0"/>
        </a:xfrm>
      </p:grpSpPr>
      <p:grpSp>
        <p:nvGrpSpPr>
          <p:cNvPr id="10" name="Shape 10"/>
          <p:cNvGrpSpPr/>
          <p:nvPr/>
        </p:nvGrpSpPr>
        <p:grpSpPr>
          <a:xfrm>
            <a:off x="6098378" y="4"/>
            <a:ext cx="3045625" cy="2030570"/>
            <a:chOff x="6098378" y="4"/>
            <a:chExt cx="3045625" cy="2030570"/>
          </a:xfrm>
        </p:grpSpPr>
        <p:sp>
          <p:nvSpPr>
            <p:cNvPr id="11" name="Shape 1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2" name="Shape 1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13" name="Shape 1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14" name="Shape 1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15" name="Shape 1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16" name="Shape 16"/>
          <p:cNvSpPr txBox="1"/>
          <p:nvPr>
            <p:ph type="ctrTitle"/>
          </p:nvPr>
        </p:nvSpPr>
        <p:spPr>
          <a:xfrm>
            <a:off x="598100" y="1775222"/>
            <a:ext cx="8222100" cy="838800"/>
          </a:xfrm>
          <a:prstGeom prst="rect">
            <a:avLst/>
          </a:prstGeom>
        </p:spPr>
        <p:txBody>
          <a:bodyPr anchorCtr="0" anchor="b"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17" name="Shape 17"/>
          <p:cNvSpPr txBox="1"/>
          <p:nvPr>
            <p:ph idx="1" type="subTitle"/>
          </p:nvPr>
        </p:nvSpPr>
        <p:spPr>
          <a:xfrm>
            <a:off x="598088" y="2715912"/>
            <a:ext cx="8222100" cy="432900"/>
          </a:xfrm>
          <a:prstGeom prst="rect">
            <a:avLst/>
          </a:prstGeom>
        </p:spPr>
        <p:txBody>
          <a:bodyPr anchorCtr="0" anchor="t" bIns="91425" lIns="91425" rIns="91425" tIns="91425"/>
          <a:lstStyle>
            <a:lvl1pPr lvl="0">
              <a:lnSpc>
                <a:spcPct val="100000"/>
              </a:lnSpc>
              <a:spcBef>
                <a:spcPts val="0"/>
              </a:spcBef>
              <a:spcAft>
                <a:spcPts val="0"/>
              </a:spcAft>
              <a:buClr>
                <a:schemeClr val="lt1"/>
              </a:buClr>
              <a:buSzPct val="100000"/>
              <a:buNone/>
              <a:defRPr sz="2100">
                <a:solidFill>
                  <a:schemeClr val="lt1"/>
                </a:solidFill>
              </a:defRPr>
            </a:lvl1pPr>
            <a:lvl2pPr lvl="1">
              <a:lnSpc>
                <a:spcPct val="100000"/>
              </a:lnSpc>
              <a:spcBef>
                <a:spcPts val="0"/>
              </a:spcBef>
              <a:spcAft>
                <a:spcPts val="0"/>
              </a:spcAft>
              <a:buClr>
                <a:schemeClr val="lt1"/>
              </a:buClr>
              <a:buSzPct val="100000"/>
              <a:buNone/>
              <a:defRPr sz="2100">
                <a:solidFill>
                  <a:schemeClr val="lt1"/>
                </a:solidFill>
              </a:defRPr>
            </a:lvl2pPr>
            <a:lvl3pPr lvl="2">
              <a:lnSpc>
                <a:spcPct val="100000"/>
              </a:lnSpc>
              <a:spcBef>
                <a:spcPts val="0"/>
              </a:spcBef>
              <a:spcAft>
                <a:spcPts val="0"/>
              </a:spcAft>
              <a:buClr>
                <a:schemeClr val="lt1"/>
              </a:buClr>
              <a:buSzPct val="100000"/>
              <a:buNone/>
              <a:defRPr sz="2100">
                <a:solidFill>
                  <a:schemeClr val="lt1"/>
                </a:solidFill>
              </a:defRPr>
            </a:lvl3pPr>
            <a:lvl4pPr lvl="3">
              <a:lnSpc>
                <a:spcPct val="100000"/>
              </a:lnSpc>
              <a:spcBef>
                <a:spcPts val="0"/>
              </a:spcBef>
              <a:spcAft>
                <a:spcPts val="0"/>
              </a:spcAft>
              <a:buClr>
                <a:schemeClr val="lt1"/>
              </a:buClr>
              <a:buSzPct val="100000"/>
              <a:buNone/>
              <a:defRPr sz="2100">
                <a:solidFill>
                  <a:schemeClr val="lt1"/>
                </a:solidFill>
              </a:defRPr>
            </a:lvl4pPr>
            <a:lvl5pPr lvl="4">
              <a:lnSpc>
                <a:spcPct val="100000"/>
              </a:lnSpc>
              <a:spcBef>
                <a:spcPts val="0"/>
              </a:spcBef>
              <a:spcAft>
                <a:spcPts val="0"/>
              </a:spcAft>
              <a:buClr>
                <a:schemeClr val="lt1"/>
              </a:buClr>
              <a:buSzPct val="100000"/>
              <a:buNone/>
              <a:defRPr sz="2100">
                <a:solidFill>
                  <a:schemeClr val="lt1"/>
                </a:solidFill>
              </a:defRPr>
            </a:lvl5pPr>
            <a:lvl6pPr lvl="5">
              <a:lnSpc>
                <a:spcPct val="100000"/>
              </a:lnSpc>
              <a:spcBef>
                <a:spcPts val="0"/>
              </a:spcBef>
              <a:spcAft>
                <a:spcPts val="0"/>
              </a:spcAft>
              <a:buClr>
                <a:schemeClr val="lt1"/>
              </a:buClr>
              <a:buSzPct val="100000"/>
              <a:buNone/>
              <a:defRPr sz="2100">
                <a:solidFill>
                  <a:schemeClr val="lt1"/>
                </a:solidFill>
              </a:defRPr>
            </a:lvl6pPr>
            <a:lvl7pPr lvl="6">
              <a:lnSpc>
                <a:spcPct val="100000"/>
              </a:lnSpc>
              <a:spcBef>
                <a:spcPts val="0"/>
              </a:spcBef>
              <a:spcAft>
                <a:spcPts val="0"/>
              </a:spcAft>
              <a:buClr>
                <a:schemeClr val="lt1"/>
              </a:buClr>
              <a:buSzPct val="100000"/>
              <a:buNone/>
              <a:defRPr sz="2100">
                <a:solidFill>
                  <a:schemeClr val="lt1"/>
                </a:solidFill>
              </a:defRPr>
            </a:lvl7pPr>
            <a:lvl8pPr lvl="7">
              <a:lnSpc>
                <a:spcPct val="100000"/>
              </a:lnSpc>
              <a:spcBef>
                <a:spcPts val="0"/>
              </a:spcBef>
              <a:spcAft>
                <a:spcPts val="0"/>
              </a:spcAft>
              <a:buClr>
                <a:schemeClr val="lt1"/>
              </a:buClr>
              <a:buSzPct val="100000"/>
              <a:buNone/>
              <a:defRPr sz="2100">
                <a:solidFill>
                  <a:schemeClr val="lt1"/>
                </a:solidFill>
              </a:defRPr>
            </a:lvl8pPr>
            <a:lvl9pPr lvl="8">
              <a:lnSpc>
                <a:spcPct val="100000"/>
              </a:lnSpc>
              <a:spcBef>
                <a:spcPts val="0"/>
              </a:spcBef>
              <a:spcAft>
                <a:spcPts val="0"/>
              </a:spcAft>
              <a:buClr>
                <a:schemeClr val="lt1"/>
              </a:buClr>
              <a:buSzPct val="100000"/>
              <a:buNone/>
              <a:defRPr sz="2100">
                <a:solidFill>
                  <a:schemeClr val="lt1"/>
                </a:solidFill>
              </a:defRPr>
            </a:lvl9pPr>
          </a:lstStyle>
          <a:p/>
        </p:txBody>
      </p:sp>
      <p:sp>
        <p:nvSpPr>
          <p:cNvPr id="18" name="Shape 1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bg>
      <p:bgPr>
        <a:solidFill>
          <a:schemeClr val="dk1"/>
        </a:solidFill>
      </p:bgPr>
    </p:bg>
    <p:spTree>
      <p:nvGrpSpPr>
        <p:cNvPr id="69" name="Shape 69"/>
        <p:cNvGrpSpPr/>
        <p:nvPr/>
      </p:nvGrpSpPr>
      <p:grpSpPr>
        <a:xfrm>
          <a:off x="0" y="0"/>
          <a:ext cx="0" cy="0"/>
          <a:chOff x="0" y="0"/>
          <a:chExt cx="0" cy="0"/>
        </a:xfrm>
      </p:grpSpPr>
      <p:grpSp>
        <p:nvGrpSpPr>
          <p:cNvPr id="70" name="Shape 70"/>
          <p:cNvGrpSpPr/>
          <p:nvPr/>
        </p:nvGrpSpPr>
        <p:grpSpPr>
          <a:xfrm>
            <a:off x="6098378" y="4"/>
            <a:ext cx="3045625" cy="2030570"/>
            <a:chOff x="6098378" y="4"/>
            <a:chExt cx="3045625" cy="2030570"/>
          </a:xfrm>
        </p:grpSpPr>
        <p:sp>
          <p:nvSpPr>
            <p:cNvPr id="71" name="Shape 7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2" name="Shape 7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73" name="Shape 7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74" name="Shape 7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75" name="Shape 7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76" name="Shape 76"/>
          <p:cNvSpPr txBox="1"/>
          <p:nvPr>
            <p:ph type="title"/>
          </p:nvPr>
        </p:nvSpPr>
        <p:spPr>
          <a:xfrm>
            <a:off x="311700" y="1256050"/>
            <a:ext cx="8520600" cy="2030700"/>
          </a:xfrm>
          <a:prstGeom prst="rect">
            <a:avLst/>
          </a:prstGeom>
        </p:spPr>
        <p:txBody>
          <a:bodyPr anchorCtr="0" anchor="b" bIns="91425" lIns="91425" rIns="91425" tIns="91425"/>
          <a:lstStyle>
            <a:lvl1pPr lvl="0" algn="ctr">
              <a:spcBef>
                <a:spcPts val="0"/>
              </a:spcBef>
              <a:buClr>
                <a:schemeClr val="lt1"/>
              </a:buClr>
              <a:buSzPct val="100000"/>
              <a:defRPr sz="12000">
                <a:solidFill>
                  <a:schemeClr val="lt1"/>
                </a:solidFill>
              </a:defRPr>
            </a:lvl1pPr>
            <a:lvl2pPr lvl="1" algn="ctr">
              <a:spcBef>
                <a:spcPts val="0"/>
              </a:spcBef>
              <a:buClr>
                <a:schemeClr val="lt1"/>
              </a:buClr>
              <a:buSzPct val="100000"/>
              <a:defRPr sz="12000">
                <a:solidFill>
                  <a:schemeClr val="lt1"/>
                </a:solidFill>
              </a:defRPr>
            </a:lvl2pPr>
            <a:lvl3pPr lvl="2" algn="ctr">
              <a:spcBef>
                <a:spcPts val="0"/>
              </a:spcBef>
              <a:buClr>
                <a:schemeClr val="lt1"/>
              </a:buClr>
              <a:buSzPct val="100000"/>
              <a:defRPr sz="12000">
                <a:solidFill>
                  <a:schemeClr val="lt1"/>
                </a:solidFill>
              </a:defRPr>
            </a:lvl3pPr>
            <a:lvl4pPr lvl="3" algn="ctr">
              <a:spcBef>
                <a:spcPts val="0"/>
              </a:spcBef>
              <a:buClr>
                <a:schemeClr val="lt1"/>
              </a:buClr>
              <a:buSzPct val="100000"/>
              <a:defRPr sz="12000">
                <a:solidFill>
                  <a:schemeClr val="lt1"/>
                </a:solidFill>
              </a:defRPr>
            </a:lvl4pPr>
            <a:lvl5pPr lvl="4" algn="ctr">
              <a:spcBef>
                <a:spcPts val="0"/>
              </a:spcBef>
              <a:buClr>
                <a:schemeClr val="lt1"/>
              </a:buClr>
              <a:buSzPct val="100000"/>
              <a:defRPr sz="12000">
                <a:solidFill>
                  <a:schemeClr val="lt1"/>
                </a:solidFill>
              </a:defRPr>
            </a:lvl5pPr>
            <a:lvl6pPr lvl="5" algn="ctr">
              <a:spcBef>
                <a:spcPts val="0"/>
              </a:spcBef>
              <a:buClr>
                <a:schemeClr val="lt1"/>
              </a:buClr>
              <a:buSzPct val="100000"/>
              <a:defRPr sz="12000">
                <a:solidFill>
                  <a:schemeClr val="lt1"/>
                </a:solidFill>
              </a:defRPr>
            </a:lvl6pPr>
            <a:lvl7pPr lvl="6" algn="ctr">
              <a:spcBef>
                <a:spcPts val="0"/>
              </a:spcBef>
              <a:buClr>
                <a:schemeClr val="lt1"/>
              </a:buClr>
              <a:buSzPct val="100000"/>
              <a:defRPr sz="12000">
                <a:solidFill>
                  <a:schemeClr val="lt1"/>
                </a:solidFill>
              </a:defRPr>
            </a:lvl7pPr>
            <a:lvl8pPr lvl="7" algn="ctr">
              <a:spcBef>
                <a:spcPts val="0"/>
              </a:spcBef>
              <a:buClr>
                <a:schemeClr val="lt1"/>
              </a:buClr>
              <a:buSzPct val="100000"/>
              <a:defRPr sz="12000">
                <a:solidFill>
                  <a:schemeClr val="lt1"/>
                </a:solidFill>
              </a:defRPr>
            </a:lvl8pPr>
            <a:lvl9pPr lvl="8" algn="ctr">
              <a:spcBef>
                <a:spcPts val="0"/>
              </a:spcBef>
              <a:buClr>
                <a:schemeClr val="lt1"/>
              </a:buClr>
              <a:buSzPct val="100000"/>
              <a:defRPr sz="12000">
                <a:solidFill>
                  <a:schemeClr val="lt1"/>
                </a:solidFill>
              </a:defRPr>
            </a:lvl9pPr>
          </a:lstStyle>
          <a:p/>
        </p:txBody>
      </p:sp>
      <p:sp>
        <p:nvSpPr>
          <p:cNvPr id="77" name="Shape 77"/>
          <p:cNvSpPr txBox="1"/>
          <p:nvPr>
            <p:ph idx="1" type="body"/>
          </p:nvPr>
        </p:nvSpPr>
        <p:spPr>
          <a:xfrm>
            <a:off x="311700" y="3369225"/>
            <a:ext cx="8520600" cy="1281900"/>
          </a:xfrm>
          <a:prstGeom prst="rect">
            <a:avLst/>
          </a:prstGeom>
        </p:spPr>
        <p:txBody>
          <a:bodyPr anchorCtr="0" anchor="t" bIns="91425" lIns="91425" rIns="91425" tIns="91425"/>
          <a:lstStyle>
            <a:lvl1pPr lvl="0" algn="ctr">
              <a:spcBef>
                <a:spcPts val="0"/>
              </a:spcBef>
              <a:buClr>
                <a:schemeClr val="lt1"/>
              </a:buClr>
              <a:defRPr>
                <a:solidFill>
                  <a:schemeClr val="lt1"/>
                </a:solidFill>
              </a:defRPr>
            </a:lvl1pPr>
            <a:lvl2pPr lvl="1" algn="ctr">
              <a:spcBef>
                <a:spcPts val="0"/>
              </a:spcBef>
              <a:buClr>
                <a:schemeClr val="lt1"/>
              </a:buClr>
              <a:defRPr>
                <a:solidFill>
                  <a:schemeClr val="lt1"/>
                </a:solidFill>
              </a:defRPr>
            </a:lvl2pPr>
            <a:lvl3pPr lvl="2" algn="ctr">
              <a:spcBef>
                <a:spcPts val="0"/>
              </a:spcBef>
              <a:buClr>
                <a:schemeClr val="lt1"/>
              </a:buClr>
              <a:defRPr>
                <a:solidFill>
                  <a:schemeClr val="lt1"/>
                </a:solidFill>
              </a:defRPr>
            </a:lvl3pPr>
            <a:lvl4pPr lvl="3" algn="ctr">
              <a:spcBef>
                <a:spcPts val="0"/>
              </a:spcBef>
              <a:buClr>
                <a:schemeClr val="lt1"/>
              </a:buClr>
              <a:defRPr>
                <a:solidFill>
                  <a:schemeClr val="lt1"/>
                </a:solidFill>
              </a:defRPr>
            </a:lvl4pPr>
            <a:lvl5pPr lvl="4" algn="ctr">
              <a:spcBef>
                <a:spcPts val="0"/>
              </a:spcBef>
              <a:buClr>
                <a:schemeClr val="lt1"/>
              </a:buClr>
              <a:defRPr>
                <a:solidFill>
                  <a:schemeClr val="lt1"/>
                </a:solidFill>
              </a:defRPr>
            </a:lvl5pPr>
            <a:lvl6pPr lvl="5" algn="ctr">
              <a:spcBef>
                <a:spcPts val="0"/>
              </a:spcBef>
              <a:buClr>
                <a:schemeClr val="lt1"/>
              </a:buClr>
              <a:defRPr>
                <a:solidFill>
                  <a:schemeClr val="lt1"/>
                </a:solidFill>
              </a:defRPr>
            </a:lvl6pPr>
            <a:lvl7pPr lvl="6" algn="ctr">
              <a:spcBef>
                <a:spcPts val="0"/>
              </a:spcBef>
              <a:buClr>
                <a:schemeClr val="lt1"/>
              </a:buClr>
              <a:defRPr>
                <a:solidFill>
                  <a:schemeClr val="lt1"/>
                </a:solidFill>
              </a:defRPr>
            </a:lvl7pPr>
            <a:lvl8pPr lvl="7" algn="ctr">
              <a:spcBef>
                <a:spcPts val="0"/>
              </a:spcBef>
              <a:buClr>
                <a:schemeClr val="lt1"/>
              </a:buClr>
              <a:defRPr>
                <a:solidFill>
                  <a:schemeClr val="lt1"/>
                </a:solidFill>
              </a:defRPr>
            </a:lvl8pPr>
            <a:lvl9pPr lvl="8" algn="ctr">
              <a:spcBef>
                <a:spcPts val="0"/>
              </a:spcBef>
              <a:buClr>
                <a:schemeClr val="lt1"/>
              </a:buClr>
              <a:defRPr>
                <a:solidFill>
                  <a:schemeClr val="lt1"/>
                </a:solidFill>
              </a:defRPr>
            </a:lvl9pPr>
          </a:lstStyle>
          <a:p/>
        </p:txBody>
      </p:sp>
      <p:sp>
        <p:nvSpPr>
          <p:cNvPr id="78" name="Shape 7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79" name="Shape 79"/>
        <p:cNvGrpSpPr/>
        <p:nvPr/>
      </p:nvGrpSpPr>
      <p:grpSpPr>
        <a:xfrm>
          <a:off x="0" y="0"/>
          <a:ext cx="0" cy="0"/>
          <a:chOff x="0" y="0"/>
          <a:chExt cx="0" cy="0"/>
        </a:xfrm>
      </p:grpSpPr>
      <p:sp>
        <p:nvSpPr>
          <p:cNvPr id="80" name="Shape 80"/>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bg>
      <p:bgPr>
        <a:solidFill>
          <a:schemeClr val="dk1"/>
        </a:solidFill>
      </p:bgPr>
    </p:bg>
    <p:spTree>
      <p:nvGrpSpPr>
        <p:cNvPr id="19" name="Shape 19"/>
        <p:cNvGrpSpPr/>
        <p:nvPr/>
      </p:nvGrpSpPr>
      <p:grpSpPr>
        <a:xfrm>
          <a:off x="0" y="0"/>
          <a:ext cx="0" cy="0"/>
          <a:chOff x="0" y="0"/>
          <a:chExt cx="0" cy="0"/>
        </a:xfrm>
      </p:grpSpPr>
      <p:grpSp>
        <p:nvGrpSpPr>
          <p:cNvPr id="20" name="Shape 20"/>
          <p:cNvGrpSpPr/>
          <p:nvPr/>
        </p:nvGrpSpPr>
        <p:grpSpPr>
          <a:xfrm>
            <a:off x="6098378" y="4"/>
            <a:ext cx="3045625" cy="2030570"/>
            <a:chOff x="6098378" y="4"/>
            <a:chExt cx="3045625" cy="2030570"/>
          </a:xfrm>
        </p:grpSpPr>
        <p:sp>
          <p:nvSpPr>
            <p:cNvPr id="21" name="Shape 21"/>
            <p:cNvSpPr/>
            <p:nvPr/>
          </p:nvSpPr>
          <p:spPr>
            <a:xfrm>
              <a:off x="8128803" y="15"/>
              <a:ext cx="1015200" cy="1015200"/>
            </a:xfrm>
            <a:prstGeom prst="rect">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2" name="Shape 22"/>
            <p:cNvSpPr/>
            <p:nvPr/>
          </p:nvSpPr>
          <p:spPr>
            <a:xfrm flipH="1">
              <a:off x="7113463" y="4"/>
              <a:ext cx="1015200" cy="1015200"/>
            </a:xfrm>
            <a:prstGeom prst="rtTriangle">
              <a:avLst/>
            </a:prstGeom>
            <a:solidFill>
              <a:schemeClr val="accent2"/>
            </a:solidFill>
            <a:ln>
              <a:noFill/>
            </a:ln>
          </p:spPr>
          <p:txBody>
            <a:bodyPr anchorCtr="0" anchor="ctr" bIns="91425" lIns="91425" rIns="91425" tIns="91425">
              <a:noAutofit/>
            </a:bodyPr>
            <a:lstStyle/>
            <a:p>
              <a:pPr lvl="0">
                <a:spcBef>
                  <a:spcPts val="0"/>
                </a:spcBef>
                <a:buNone/>
              </a:pPr>
              <a:r>
                <a:t/>
              </a:r>
              <a:endParaRPr/>
            </a:p>
          </p:txBody>
        </p:sp>
        <p:sp>
          <p:nvSpPr>
            <p:cNvPr id="23" name="Shape 23"/>
            <p:cNvSpPr/>
            <p:nvPr/>
          </p:nvSpPr>
          <p:spPr>
            <a:xfrm flipH="1" rot="10800000">
              <a:off x="7113588" y="106"/>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sp>
          <p:nvSpPr>
            <p:cNvPr id="24" name="Shape 24"/>
            <p:cNvSpPr/>
            <p:nvPr/>
          </p:nvSpPr>
          <p:spPr>
            <a:xfrm rot="10800000">
              <a:off x="6098378" y="96"/>
              <a:ext cx="1015200" cy="1015200"/>
            </a:xfrm>
            <a:prstGeom prst="rtTriangle">
              <a:avLst/>
            </a:prstGeom>
            <a:solidFill>
              <a:schemeClr val="accent1"/>
            </a:solidFill>
            <a:ln>
              <a:noFill/>
            </a:ln>
          </p:spPr>
          <p:txBody>
            <a:bodyPr anchorCtr="0" anchor="ctr" bIns="91425" lIns="91425" rIns="91425" tIns="91425">
              <a:noAutofit/>
            </a:bodyPr>
            <a:lstStyle/>
            <a:p>
              <a:pPr lvl="0">
                <a:spcBef>
                  <a:spcPts val="0"/>
                </a:spcBef>
                <a:buNone/>
              </a:pPr>
              <a:r>
                <a:t/>
              </a:r>
              <a:endParaRPr/>
            </a:p>
          </p:txBody>
        </p:sp>
        <p:sp>
          <p:nvSpPr>
            <p:cNvPr id="25" name="Shape 25"/>
            <p:cNvSpPr/>
            <p:nvPr/>
          </p:nvSpPr>
          <p:spPr>
            <a:xfrm rot="10800000">
              <a:off x="8128789" y="1015375"/>
              <a:ext cx="1015200" cy="1015200"/>
            </a:xfrm>
            <a:prstGeom prst="rtTriangle">
              <a:avLst/>
            </a:prstGeom>
            <a:solidFill>
              <a:schemeClr val="accent6"/>
            </a:solidFill>
            <a:ln>
              <a:noFill/>
            </a:ln>
          </p:spPr>
          <p:txBody>
            <a:bodyPr anchorCtr="0" anchor="ctr" bIns="91425" lIns="91425" rIns="91425" tIns="91425">
              <a:noAutofit/>
            </a:bodyPr>
            <a:lstStyle/>
            <a:p>
              <a:pPr lvl="0">
                <a:spcBef>
                  <a:spcPts val="0"/>
                </a:spcBef>
                <a:buNone/>
              </a:pPr>
              <a:r>
                <a:t/>
              </a:r>
              <a:endParaRPr/>
            </a:p>
          </p:txBody>
        </p:sp>
      </p:grpSp>
      <p:sp>
        <p:nvSpPr>
          <p:cNvPr id="26" name="Shape 26"/>
          <p:cNvSpPr txBox="1"/>
          <p:nvPr>
            <p:ph type="title"/>
          </p:nvPr>
        </p:nvSpPr>
        <p:spPr>
          <a:xfrm>
            <a:off x="598100" y="2152347"/>
            <a:ext cx="8222100" cy="838800"/>
          </a:xfrm>
          <a:prstGeom prst="rect">
            <a:avLst/>
          </a:prstGeom>
        </p:spPr>
        <p:txBody>
          <a:bodyPr anchorCtr="0" anchor="ctr" bIns="91425" lIns="91425" rIns="91425" tIns="91425"/>
          <a:lstStyle>
            <a:lvl1pPr lvl="0">
              <a:spcBef>
                <a:spcPts val="0"/>
              </a:spcBef>
              <a:buClr>
                <a:schemeClr val="lt1"/>
              </a:buClr>
              <a:buSzPct val="100000"/>
              <a:defRPr sz="4200">
                <a:solidFill>
                  <a:schemeClr val="lt1"/>
                </a:solidFill>
              </a:defRPr>
            </a:lvl1pPr>
            <a:lvl2pPr lvl="1">
              <a:spcBef>
                <a:spcPts val="0"/>
              </a:spcBef>
              <a:buClr>
                <a:schemeClr val="lt1"/>
              </a:buClr>
              <a:buSzPct val="100000"/>
              <a:defRPr sz="4200">
                <a:solidFill>
                  <a:schemeClr val="lt1"/>
                </a:solidFill>
              </a:defRPr>
            </a:lvl2pPr>
            <a:lvl3pPr lvl="2">
              <a:spcBef>
                <a:spcPts val="0"/>
              </a:spcBef>
              <a:buClr>
                <a:schemeClr val="lt1"/>
              </a:buClr>
              <a:buSzPct val="100000"/>
              <a:defRPr sz="4200">
                <a:solidFill>
                  <a:schemeClr val="lt1"/>
                </a:solidFill>
              </a:defRPr>
            </a:lvl3pPr>
            <a:lvl4pPr lvl="3">
              <a:spcBef>
                <a:spcPts val="0"/>
              </a:spcBef>
              <a:buClr>
                <a:schemeClr val="lt1"/>
              </a:buClr>
              <a:buSzPct val="100000"/>
              <a:defRPr sz="4200">
                <a:solidFill>
                  <a:schemeClr val="lt1"/>
                </a:solidFill>
              </a:defRPr>
            </a:lvl4pPr>
            <a:lvl5pPr lvl="4">
              <a:spcBef>
                <a:spcPts val="0"/>
              </a:spcBef>
              <a:buClr>
                <a:schemeClr val="lt1"/>
              </a:buClr>
              <a:buSzPct val="100000"/>
              <a:defRPr sz="4200">
                <a:solidFill>
                  <a:schemeClr val="lt1"/>
                </a:solidFill>
              </a:defRPr>
            </a:lvl5pPr>
            <a:lvl6pPr lvl="5">
              <a:spcBef>
                <a:spcPts val="0"/>
              </a:spcBef>
              <a:buClr>
                <a:schemeClr val="lt1"/>
              </a:buClr>
              <a:buSzPct val="100000"/>
              <a:defRPr sz="4200">
                <a:solidFill>
                  <a:schemeClr val="lt1"/>
                </a:solidFill>
              </a:defRPr>
            </a:lvl6pPr>
            <a:lvl7pPr lvl="6">
              <a:spcBef>
                <a:spcPts val="0"/>
              </a:spcBef>
              <a:buClr>
                <a:schemeClr val="lt1"/>
              </a:buClr>
              <a:buSzPct val="100000"/>
              <a:defRPr sz="4200">
                <a:solidFill>
                  <a:schemeClr val="lt1"/>
                </a:solidFill>
              </a:defRPr>
            </a:lvl7pPr>
            <a:lvl8pPr lvl="7">
              <a:spcBef>
                <a:spcPts val="0"/>
              </a:spcBef>
              <a:buClr>
                <a:schemeClr val="lt1"/>
              </a:buClr>
              <a:buSzPct val="100000"/>
              <a:defRPr sz="4200">
                <a:solidFill>
                  <a:schemeClr val="lt1"/>
                </a:solidFill>
              </a:defRPr>
            </a:lvl8pPr>
            <a:lvl9pPr lvl="8">
              <a:spcBef>
                <a:spcPts val="0"/>
              </a:spcBef>
              <a:buClr>
                <a:schemeClr val="lt1"/>
              </a:buClr>
              <a:buSzPct val="100000"/>
              <a:defRPr sz="4200">
                <a:solidFill>
                  <a:schemeClr val="lt1"/>
                </a:solidFill>
              </a:defRPr>
            </a:lvl9pPr>
          </a:lstStyle>
          <a:p/>
        </p:txBody>
      </p:sp>
      <p:sp>
        <p:nvSpPr>
          <p:cNvPr id="27" name="Shape 2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28" name="Shape 28"/>
        <p:cNvGrpSpPr/>
        <p:nvPr/>
      </p:nvGrpSpPr>
      <p:grpSpPr>
        <a:xfrm>
          <a:off x="0" y="0"/>
          <a:ext cx="0" cy="0"/>
          <a:chOff x="0" y="0"/>
          <a:chExt cx="0" cy="0"/>
        </a:xfrm>
      </p:grpSpPr>
      <p:grpSp>
        <p:nvGrpSpPr>
          <p:cNvPr id="29" name="Shape 29"/>
          <p:cNvGrpSpPr/>
          <p:nvPr/>
        </p:nvGrpSpPr>
        <p:grpSpPr>
          <a:xfrm>
            <a:off x="0" y="3903669"/>
            <a:ext cx="9144000" cy="1239925"/>
            <a:chOff x="0" y="3903669"/>
            <a:chExt cx="9144000" cy="1239925"/>
          </a:xfrm>
        </p:grpSpPr>
        <p:sp>
          <p:nvSpPr>
            <p:cNvPr id="30" name="Shape 30"/>
            <p:cNvSpPr/>
            <p:nvPr/>
          </p:nvSpPr>
          <p:spPr>
            <a:xfrm>
              <a:off x="8154895"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1" name="Shape 31"/>
            <p:cNvSpPr/>
            <p:nvPr/>
          </p:nvSpPr>
          <p:spPr>
            <a:xfrm flipH="1">
              <a:off x="6181162" y="3903669"/>
              <a:ext cx="989100" cy="9879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32" name="Shape 32"/>
            <p:cNvSpPr/>
            <p:nvPr/>
          </p:nvSpPr>
          <p:spPr>
            <a:xfrm>
              <a:off x="7170274" y="3903669"/>
              <a:ext cx="989100" cy="987900"/>
            </a:xfrm>
            <a:prstGeom prst="rect">
              <a:avLst/>
            </a:prstGeom>
            <a:solidFill>
              <a:schemeClr val="accent4"/>
            </a:solidFill>
            <a:ln>
              <a:noFill/>
            </a:ln>
          </p:spPr>
          <p:txBody>
            <a:bodyPr anchorCtr="0" anchor="ctr" bIns="91425" lIns="91425" rIns="91425" tIns="91425">
              <a:noAutofit/>
            </a:bodyPr>
            <a:lstStyle/>
            <a:p>
              <a:pPr lvl="0">
                <a:spcBef>
                  <a:spcPts val="0"/>
                </a:spcBef>
                <a:buNone/>
              </a:pPr>
              <a:r>
                <a:t/>
              </a:r>
              <a:endParaRPr/>
            </a:p>
          </p:txBody>
        </p:sp>
        <p:sp>
          <p:nvSpPr>
            <p:cNvPr id="33" name="Shape 33"/>
            <p:cNvSpPr/>
            <p:nvPr/>
          </p:nvSpPr>
          <p:spPr>
            <a:xfrm rot="10800000">
              <a:off x="8154757" y="3903682"/>
              <a:ext cx="989100" cy="9879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34" name="Shape 34"/>
            <p:cNvSpPr/>
            <p:nvPr/>
          </p:nvSpPr>
          <p:spPr>
            <a:xfrm>
              <a:off x="0" y="4891594"/>
              <a:ext cx="9144000" cy="2520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grpSp>
      <p:sp>
        <p:nvSpPr>
          <p:cNvPr id="35" name="Shape 35"/>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6" name="Shape 36"/>
          <p:cNvSpPr txBox="1"/>
          <p:nvPr>
            <p:ph idx="1" type="body"/>
          </p:nvPr>
        </p:nvSpPr>
        <p:spPr>
          <a:xfrm>
            <a:off x="311700" y="1229875"/>
            <a:ext cx="8520600" cy="33390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7" name="Shape 37"/>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38" name="Shape 38"/>
        <p:cNvGrpSpPr/>
        <p:nvPr/>
      </p:nvGrpSpPr>
      <p:grpSpPr>
        <a:xfrm>
          <a:off x="0" y="0"/>
          <a:ext cx="0" cy="0"/>
          <a:chOff x="0" y="0"/>
          <a:chExt cx="0" cy="0"/>
        </a:xfrm>
      </p:grpSpPr>
      <p:sp>
        <p:nvSpPr>
          <p:cNvPr id="39" name="Shape 39"/>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 type="body"/>
          </p:nvPr>
        </p:nvSpPr>
        <p:spPr>
          <a:xfrm>
            <a:off x="3117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1" name="Shape 41"/>
          <p:cNvSpPr txBox="1"/>
          <p:nvPr>
            <p:ph idx="2" type="body"/>
          </p:nvPr>
        </p:nvSpPr>
        <p:spPr>
          <a:xfrm>
            <a:off x="4832400" y="1229975"/>
            <a:ext cx="3999900" cy="33390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2" name="Shape 42"/>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3" name="Shape 43"/>
        <p:cNvGrpSpPr/>
        <p:nvPr/>
      </p:nvGrpSpPr>
      <p:grpSpPr>
        <a:xfrm>
          <a:off x="0" y="0"/>
          <a:ext cx="0" cy="0"/>
          <a:chOff x="0" y="0"/>
          <a:chExt cx="0" cy="0"/>
        </a:xfrm>
      </p:grpSpPr>
      <p:sp>
        <p:nvSpPr>
          <p:cNvPr id="44" name="Shape 44"/>
          <p:cNvSpPr txBox="1"/>
          <p:nvPr>
            <p:ph type="title"/>
          </p:nvPr>
        </p:nvSpPr>
        <p:spPr>
          <a:xfrm>
            <a:off x="311700" y="410000"/>
            <a:ext cx="8520600" cy="6078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5" name="Shape 4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46" name="Shape 46"/>
        <p:cNvGrpSpPr/>
        <p:nvPr/>
      </p:nvGrpSpPr>
      <p:grpSpPr>
        <a:xfrm>
          <a:off x="0" y="0"/>
          <a:ext cx="0" cy="0"/>
          <a:chOff x="0" y="0"/>
          <a:chExt cx="0" cy="0"/>
        </a:xfrm>
      </p:grpSpPr>
      <p:sp>
        <p:nvSpPr>
          <p:cNvPr id="47" name="Shape 47"/>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8" name="Shape 48"/>
          <p:cNvSpPr txBox="1"/>
          <p:nvPr>
            <p:ph idx="1" type="body"/>
          </p:nvPr>
        </p:nvSpPr>
        <p:spPr>
          <a:xfrm>
            <a:off x="311700" y="1465804"/>
            <a:ext cx="2808000" cy="31032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9" name="Shape 49"/>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bg>
      <p:bgPr>
        <a:solidFill>
          <a:schemeClr val="accent4"/>
        </a:solidFill>
      </p:bgPr>
    </p:bg>
    <p:spTree>
      <p:nvGrpSpPr>
        <p:cNvPr id="50" name="Shape 50"/>
        <p:cNvGrpSpPr/>
        <p:nvPr/>
      </p:nvGrpSpPr>
      <p:grpSpPr>
        <a:xfrm>
          <a:off x="0" y="0"/>
          <a:ext cx="0" cy="0"/>
          <a:chOff x="0" y="0"/>
          <a:chExt cx="0" cy="0"/>
        </a:xfrm>
      </p:grpSpPr>
      <p:grpSp>
        <p:nvGrpSpPr>
          <p:cNvPr id="51" name="Shape 51"/>
          <p:cNvGrpSpPr/>
          <p:nvPr/>
        </p:nvGrpSpPr>
        <p:grpSpPr>
          <a:xfrm>
            <a:off x="6098378" y="4"/>
            <a:ext cx="3045625" cy="2030570"/>
            <a:chOff x="6098378" y="4"/>
            <a:chExt cx="3045625" cy="2030570"/>
          </a:xfrm>
        </p:grpSpPr>
        <p:sp>
          <p:nvSpPr>
            <p:cNvPr id="52" name="Shape 52"/>
            <p:cNvSpPr/>
            <p:nvPr/>
          </p:nvSpPr>
          <p:spPr>
            <a:xfrm>
              <a:off x="8128803" y="15"/>
              <a:ext cx="1015200" cy="1015200"/>
            </a:xfrm>
            <a:prstGeom prst="rect">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3" name="Shape 53"/>
            <p:cNvSpPr/>
            <p:nvPr/>
          </p:nvSpPr>
          <p:spPr>
            <a:xfrm flipH="1">
              <a:off x="7113463" y="4"/>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4" name="Shape 54"/>
            <p:cNvSpPr/>
            <p:nvPr/>
          </p:nvSpPr>
          <p:spPr>
            <a:xfrm flipH="1" rot="10800000">
              <a:off x="7113588" y="106"/>
              <a:ext cx="1015200" cy="1015200"/>
            </a:xfrm>
            <a:prstGeom prst="rtTriangle">
              <a:avLst/>
            </a:prstGeom>
            <a:solidFill>
              <a:schemeClr val="accent3"/>
            </a:solidFill>
            <a:ln>
              <a:noFill/>
            </a:ln>
          </p:spPr>
          <p:txBody>
            <a:bodyPr anchorCtr="0" anchor="ctr" bIns="91425" lIns="91425" rIns="91425" tIns="91425">
              <a:noAutofit/>
            </a:bodyPr>
            <a:lstStyle/>
            <a:p>
              <a:pPr lvl="0">
                <a:spcBef>
                  <a:spcPts val="0"/>
                </a:spcBef>
                <a:buNone/>
              </a:pPr>
              <a:r>
                <a:t/>
              </a:r>
              <a:endParaRPr/>
            </a:p>
          </p:txBody>
        </p:sp>
        <p:sp>
          <p:nvSpPr>
            <p:cNvPr id="55" name="Shape 55"/>
            <p:cNvSpPr/>
            <p:nvPr/>
          </p:nvSpPr>
          <p:spPr>
            <a:xfrm rot="10800000">
              <a:off x="6098378" y="96"/>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sp>
          <p:nvSpPr>
            <p:cNvPr id="56" name="Shape 56"/>
            <p:cNvSpPr/>
            <p:nvPr/>
          </p:nvSpPr>
          <p:spPr>
            <a:xfrm rot="10800000">
              <a:off x="8128789" y="1015375"/>
              <a:ext cx="1015200" cy="1015200"/>
            </a:xfrm>
            <a:prstGeom prst="rtTriangle">
              <a:avLst/>
            </a:prstGeom>
            <a:solidFill>
              <a:schemeClr val="accent5"/>
            </a:solidFill>
            <a:ln>
              <a:noFill/>
            </a:ln>
          </p:spPr>
          <p:txBody>
            <a:bodyPr anchorCtr="0" anchor="ctr" bIns="91425" lIns="91425" rIns="91425" tIns="91425">
              <a:noAutofit/>
            </a:bodyPr>
            <a:lstStyle/>
            <a:p>
              <a:pPr lvl="0">
                <a:spcBef>
                  <a:spcPts val="0"/>
                </a:spcBef>
                <a:buNone/>
              </a:pPr>
              <a:r>
                <a:t/>
              </a:r>
              <a:endParaRPr/>
            </a:p>
          </p:txBody>
        </p:sp>
      </p:grpSp>
      <p:sp>
        <p:nvSpPr>
          <p:cNvPr id="57" name="Shape 57"/>
          <p:cNvSpPr txBox="1"/>
          <p:nvPr>
            <p:ph type="title"/>
          </p:nvPr>
        </p:nvSpPr>
        <p:spPr>
          <a:xfrm>
            <a:off x="490250" y="526350"/>
            <a:ext cx="5618700" cy="4090800"/>
          </a:xfrm>
          <a:prstGeom prst="rect">
            <a:avLst/>
          </a:prstGeom>
        </p:spPr>
        <p:txBody>
          <a:bodyPr anchorCtr="0" anchor="ctr" bIns="91425" lIns="91425" rIns="91425"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58" name="Shape 5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59" name="Shape 59"/>
        <p:cNvGrpSpPr/>
        <p:nvPr/>
      </p:nvGrpSpPr>
      <p:grpSpPr>
        <a:xfrm>
          <a:off x="0" y="0"/>
          <a:ext cx="0" cy="0"/>
          <a:chOff x="0" y="0"/>
          <a:chExt cx="0" cy="0"/>
        </a:xfrm>
      </p:grpSpPr>
      <p:sp>
        <p:nvSpPr>
          <p:cNvPr id="60" name="Shape 60"/>
          <p:cNvSpPr/>
          <p:nvPr/>
        </p:nvSpPr>
        <p:spPr>
          <a:xfrm>
            <a:off x="4572000" y="-175"/>
            <a:ext cx="4572000" cy="5143500"/>
          </a:xfrm>
          <a:prstGeom prst="rect">
            <a:avLst/>
          </a:prstGeom>
          <a:solidFill>
            <a:schemeClr val="dk1"/>
          </a:solidFill>
          <a:ln>
            <a:noFill/>
          </a:ln>
        </p:spPr>
        <p:txBody>
          <a:bodyPr anchorCtr="0" anchor="ctr" bIns="91425" lIns="91425" rIns="91425" tIns="91425">
            <a:noAutofit/>
          </a:bodyPr>
          <a:lstStyle/>
          <a:p>
            <a:pPr lvl="0">
              <a:spcBef>
                <a:spcPts val="0"/>
              </a:spcBef>
              <a:buNone/>
            </a:pPr>
            <a:r>
              <a:t/>
            </a:r>
            <a:endParaRPr/>
          </a:p>
        </p:txBody>
      </p:sp>
      <p:cxnSp>
        <p:nvCxnSpPr>
          <p:cNvPr id="61" name="Shape 61"/>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62" name="Shape 62"/>
          <p:cNvSpPr txBox="1"/>
          <p:nvPr>
            <p:ph type="title"/>
          </p:nvPr>
        </p:nvSpPr>
        <p:spPr>
          <a:xfrm>
            <a:off x="265500" y="1151100"/>
            <a:ext cx="4045200" cy="15645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63" name="Shape 63"/>
          <p:cNvSpPr txBox="1"/>
          <p:nvPr>
            <p:ph idx="1" type="subTitle"/>
          </p:nvPr>
        </p:nvSpPr>
        <p:spPr>
          <a:xfrm>
            <a:off x="265500" y="2769001"/>
            <a:ext cx="4045200" cy="12693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64" name="Shape 64"/>
          <p:cNvSpPr txBox="1"/>
          <p:nvPr>
            <p:ph idx="2" type="body"/>
          </p:nvPr>
        </p:nvSpPr>
        <p:spPr>
          <a:xfrm>
            <a:off x="4939500" y="724200"/>
            <a:ext cx="3837000" cy="3695100"/>
          </a:xfrm>
          <a:prstGeom prst="rect">
            <a:avLst/>
          </a:prstGeom>
        </p:spPr>
        <p:txBody>
          <a:bodyPr anchorCtr="0" anchor="ctr" bIns="91425" lIns="91425" rIns="91425"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65" name="Shape 65"/>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66" name="Shape 66"/>
        <p:cNvGrpSpPr/>
        <p:nvPr/>
      </p:nvGrpSpPr>
      <p:grpSpPr>
        <a:xfrm>
          <a:off x="0" y="0"/>
          <a:ext cx="0" cy="0"/>
          <a:chOff x="0" y="0"/>
          <a:chExt cx="0" cy="0"/>
        </a:xfrm>
      </p:grpSpPr>
      <p:sp>
        <p:nvSpPr>
          <p:cNvPr id="67" name="Shape 67"/>
          <p:cNvSpPr txBox="1"/>
          <p:nvPr>
            <p:ph idx="1" type="body"/>
          </p:nvPr>
        </p:nvSpPr>
        <p:spPr>
          <a:xfrm>
            <a:off x="319500" y="4230575"/>
            <a:ext cx="5998800" cy="5988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68" name="Shape 68"/>
          <p:cNvSpPr txBox="1"/>
          <p:nvPr>
            <p:ph idx="12" type="sldNum"/>
          </p:nvPr>
        </p:nvSpPr>
        <p:spPr>
          <a:xfrm>
            <a:off x="8460431" y="4651190"/>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solidFill>
                  <a:schemeClr val="dk2"/>
                </a:solidFill>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10000"/>
            <a:ext cx="8520600" cy="607800"/>
          </a:xfrm>
          <a:prstGeom prst="rect">
            <a:avLst/>
          </a:prstGeom>
          <a:noFill/>
          <a:ln>
            <a:noFill/>
          </a:ln>
        </p:spPr>
        <p:txBody>
          <a:bodyPr anchorCtr="0" anchor="t" bIns="91425" lIns="91425" rIns="91425" tIns="91425"/>
          <a:lstStyle>
            <a:lvl1pPr lvl="0">
              <a:spcBef>
                <a:spcPts val="0"/>
              </a:spcBef>
              <a:buClr>
                <a:schemeClr val="dk1"/>
              </a:buClr>
              <a:buSzPct val="100000"/>
              <a:buFont typeface="Roboto"/>
              <a:buNone/>
              <a:defRPr sz="3000">
                <a:solidFill>
                  <a:schemeClr val="dk1"/>
                </a:solidFill>
                <a:latin typeface="Roboto"/>
                <a:ea typeface="Roboto"/>
                <a:cs typeface="Roboto"/>
                <a:sym typeface="Roboto"/>
              </a:defRPr>
            </a:lvl1pPr>
            <a:lvl2pPr lvl="1">
              <a:spcBef>
                <a:spcPts val="0"/>
              </a:spcBef>
              <a:buClr>
                <a:schemeClr val="dk1"/>
              </a:buClr>
              <a:buSzPct val="100000"/>
              <a:buFont typeface="Roboto"/>
              <a:buNone/>
              <a:defRPr sz="3000">
                <a:solidFill>
                  <a:schemeClr val="dk1"/>
                </a:solidFill>
                <a:latin typeface="Roboto"/>
                <a:ea typeface="Roboto"/>
                <a:cs typeface="Roboto"/>
                <a:sym typeface="Roboto"/>
              </a:defRPr>
            </a:lvl2pPr>
            <a:lvl3pPr lvl="2">
              <a:spcBef>
                <a:spcPts val="0"/>
              </a:spcBef>
              <a:buClr>
                <a:schemeClr val="dk1"/>
              </a:buClr>
              <a:buSzPct val="100000"/>
              <a:buFont typeface="Roboto"/>
              <a:buNone/>
              <a:defRPr sz="3000">
                <a:solidFill>
                  <a:schemeClr val="dk1"/>
                </a:solidFill>
                <a:latin typeface="Roboto"/>
                <a:ea typeface="Roboto"/>
                <a:cs typeface="Roboto"/>
                <a:sym typeface="Roboto"/>
              </a:defRPr>
            </a:lvl3pPr>
            <a:lvl4pPr lvl="3">
              <a:spcBef>
                <a:spcPts val="0"/>
              </a:spcBef>
              <a:buClr>
                <a:schemeClr val="dk1"/>
              </a:buClr>
              <a:buSzPct val="100000"/>
              <a:buFont typeface="Roboto"/>
              <a:buNone/>
              <a:defRPr sz="3000">
                <a:solidFill>
                  <a:schemeClr val="dk1"/>
                </a:solidFill>
                <a:latin typeface="Roboto"/>
                <a:ea typeface="Roboto"/>
                <a:cs typeface="Roboto"/>
                <a:sym typeface="Roboto"/>
              </a:defRPr>
            </a:lvl4pPr>
            <a:lvl5pPr lvl="4">
              <a:spcBef>
                <a:spcPts val="0"/>
              </a:spcBef>
              <a:buClr>
                <a:schemeClr val="dk1"/>
              </a:buClr>
              <a:buSzPct val="100000"/>
              <a:buFont typeface="Roboto"/>
              <a:buNone/>
              <a:defRPr sz="3000">
                <a:solidFill>
                  <a:schemeClr val="dk1"/>
                </a:solidFill>
                <a:latin typeface="Roboto"/>
                <a:ea typeface="Roboto"/>
                <a:cs typeface="Roboto"/>
                <a:sym typeface="Roboto"/>
              </a:defRPr>
            </a:lvl5pPr>
            <a:lvl6pPr lvl="5">
              <a:spcBef>
                <a:spcPts val="0"/>
              </a:spcBef>
              <a:buClr>
                <a:schemeClr val="dk1"/>
              </a:buClr>
              <a:buSzPct val="100000"/>
              <a:buFont typeface="Roboto"/>
              <a:buNone/>
              <a:defRPr sz="3000">
                <a:solidFill>
                  <a:schemeClr val="dk1"/>
                </a:solidFill>
                <a:latin typeface="Roboto"/>
                <a:ea typeface="Roboto"/>
                <a:cs typeface="Roboto"/>
                <a:sym typeface="Roboto"/>
              </a:defRPr>
            </a:lvl6pPr>
            <a:lvl7pPr lvl="6">
              <a:spcBef>
                <a:spcPts val="0"/>
              </a:spcBef>
              <a:buClr>
                <a:schemeClr val="dk1"/>
              </a:buClr>
              <a:buSzPct val="100000"/>
              <a:buFont typeface="Roboto"/>
              <a:buNone/>
              <a:defRPr sz="3000">
                <a:solidFill>
                  <a:schemeClr val="dk1"/>
                </a:solidFill>
                <a:latin typeface="Roboto"/>
                <a:ea typeface="Roboto"/>
                <a:cs typeface="Roboto"/>
                <a:sym typeface="Roboto"/>
              </a:defRPr>
            </a:lvl7pPr>
            <a:lvl8pPr lvl="7">
              <a:spcBef>
                <a:spcPts val="0"/>
              </a:spcBef>
              <a:buClr>
                <a:schemeClr val="dk1"/>
              </a:buClr>
              <a:buSzPct val="100000"/>
              <a:buFont typeface="Roboto"/>
              <a:buNone/>
              <a:defRPr sz="3000">
                <a:solidFill>
                  <a:schemeClr val="dk1"/>
                </a:solidFill>
                <a:latin typeface="Roboto"/>
                <a:ea typeface="Roboto"/>
                <a:cs typeface="Roboto"/>
                <a:sym typeface="Roboto"/>
              </a:defRPr>
            </a:lvl8pPr>
            <a:lvl9pPr lvl="8">
              <a:spcBef>
                <a:spcPts val="0"/>
              </a:spcBef>
              <a:buClr>
                <a:schemeClr val="dk1"/>
              </a:buClr>
              <a:buSzPct val="100000"/>
              <a:buFont typeface="Roboto"/>
              <a:buNone/>
              <a:defRPr sz="3000">
                <a:solidFill>
                  <a:schemeClr val="dk1"/>
                </a:solidFill>
                <a:latin typeface="Roboto"/>
                <a:ea typeface="Roboto"/>
                <a:cs typeface="Roboto"/>
                <a:sym typeface="Roboto"/>
              </a:defRPr>
            </a:lvl9pPr>
          </a:lstStyle>
          <a:p/>
        </p:txBody>
      </p:sp>
      <p:sp>
        <p:nvSpPr>
          <p:cNvPr id="7" name="Shape 7"/>
          <p:cNvSpPr txBox="1"/>
          <p:nvPr>
            <p:ph idx="1" type="body"/>
          </p:nvPr>
        </p:nvSpPr>
        <p:spPr>
          <a:xfrm>
            <a:off x="311700" y="1229875"/>
            <a:ext cx="8520600" cy="33390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buFont typeface="Roboto"/>
              <a:defRPr sz="1800">
                <a:solidFill>
                  <a:schemeClr val="dk2"/>
                </a:solidFill>
                <a:latin typeface="Roboto"/>
                <a:ea typeface="Roboto"/>
                <a:cs typeface="Roboto"/>
                <a:sym typeface="Roboto"/>
              </a:defRPr>
            </a:lvl1pPr>
            <a:lvl2pPr lvl="1">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2pPr>
            <a:lvl3pPr lvl="2">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3pPr>
            <a:lvl4pPr lvl="3">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4pPr>
            <a:lvl5pPr lvl="4">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5pPr>
            <a:lvl6pPr lvl="5">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6pPr>
            <a:lvl7pPr lvl="6">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7pPr>
            <a:lvl8pPr lvl="7">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8pPr>
            <a:lvl9pPr lvl="8">
              <a:lnSpc>
                <a:spcPct val="115000"/>
              </a:lnSpc>
              <a:spcBef>
                <a:spcPts val="0"/>
              </a:spcBef>
              <a:spcAft>
                <a:spcPts val="1600"/>
              </a:spcAft>
              <a:buClr>
                <a:schemeClr val="dk2"/>
              </a:buClr>
              <a:buFont typeface="Roboto"/>
              <a:defRPr>
                <a:solidFill>
                  <a:schemeClr val="dk2"/>
                </a:solidFill>
                <a:latin typeface="Roboto"/>
                <a:ea typeface="Roboto"/>
                <a:cs typeface="Roboto"/>
                <a:sym typeface="Roboto"/>
              </a:defRPr>
            </a:lvl9pPr>
          </a:lstStyle>
          <a:p/>
        </p:txBody>
      </p:sp>
      <p:sp>
        <p:nvSpPr>
          <p:cNvPr id="8" name="Shape 8"/>
          <p:cNvSpPr txBox="1"/>
          <p:nvPr>
            <p:ph idx="12" type="sldNum"/>
          </p:nvPr>
        </p:nvSpPr>
        <p:spPr>
          <a:xfrm>
            <a:off x="8460431" y="4651190"/>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lt1"/>
                </a:solidFill>
                <a:latin typeface="Roboto"/>
                <a:ea typeface="Roboto"/>
                <a:cs typeface="Roboto"/>
                <a:sym typeface="Robo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hyperlink" Target="https://ontariotest.com/Practice/EQAOen" TargetMode="External"/><Relationship Id="rId4"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01.png"/><Relationship Id="rId4" Type="http://schemas.openxmlformats.org/officeDocument/2006/relationships/image" Target="../media/image05.jpg"/><Relationship Id="rId5" Type="http://schemas.openxmlformats.org/officeDocument/2006/relationships/hyperlink" Target="https://goo.gl/hHo6SI"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01.png"/><Relationship Id="rId4" Type="http://schemas.openxmlformats.org/officeDocument/2006/relationships/image" Target="../media/image07.png"/><Relationship Id="rId5" Type="http://schemas.openxmlformats.org/officeDocument/2006/relationships/image" Target="../media/image0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01.png"/><Relationship Id="rId4" Type="http://schemas.openxmlformats.org/officeDocument/2006/relationships/hyperlink" Target="https://goo.gl/TqgJOH" TargetMode="External"/><Relationship Id="rId5" Type="http://schemas.openxmlformats.org/officeDocument/2006/relationships/image" Target="../media/image10.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01.png"/><Relationship Id="rId4" Type="http://schemas.openxmlformats.org/officeDocument/2006/relationships/image" Target="../media/image0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01.png"/><Relationship Id="rId4" Type="http://schemas.openxmlformats.org/officeDocument/2006/relationships/image" Target="../media/image11.jpg"/><Relationship Id="rId5" Type="http://schemas.openxmlformats.org/officeDocument/2006/relationships/hyperlink" Target="https://goo.gl/vjqqbU"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01.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8.png"/><Relationship Id="rId4" Type="http://schemas.openxmlformats.org/officeDocument/2006/relationships/hyperlink" Target="mailto:helpdesk@dsbn.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01.png"/><Relationship Id="rId4" Type="http://schemas.openxmlformats.org/officeDocument/2006/relationships/image" Target="../media/image07.png"/><Relationship Id="rId5" Type="http://schemas.openxmlformats.org/officeDocument/2006/relationships/image" Target="../media/image0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01.png"/><Relationship Id="rId4" Type="http://schemas.openxmlformats.org/officeDocument/2006/relationships/hyperlink" Target="https://drive.google.com/open?id=0B1CiN0el0fDLQ1BNVEw4Q04zclE"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01.png"/><Relationship Id="rId4" Type="http://schemas.openxmlformats.org/officeDocument/2006/relationships/image" Target="../media/image14.png"/><Relationship Id="rId5"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1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01.png"/><Relationship Id="rId4" Type="http://schemas.openxmlformats.org/officeDocument/2006/relationships/hyperlink" Target="https://ontariotest.com/Practice/EQAOe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0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0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0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image" Target="../media/image0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eqao.com/Pages/launch.aspx" TargetMode="External"/><Relationship Id="rId4"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01.png"/><Relationship Id="rId4" Type="http://schemas.openxmlformats.org/officeDocument/2006/relationships/image" Target="../media/image15.jpg"/><Relationship Id="rId5" Type="http://schemas.openxmlformats.org/officeDocument/2006/relationships/hyperlink" Target="https://goo.gl/8oryRO"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01.png"/><Relationship Id="rId4" Type="http://schemas.openxmlformats.org/officeDocument/2006/relationships/image" Target="../media/image0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4" name="Shape 84"/>
        <p:cNvGrpSpPr/>
        <p:nvPr/>
      </p:nvGrpSpPr>
      <p:grpSpPr>
        <a:xfrm>
          <a:off x="0" y="0"/>
          <a:ext cx="0" cy="0"/>
          <a:chOff x="0" y="0"/>
          <a:chExt cx="0" cy="0"/>
        </a:xfrm>
      </p:grpSpPr>
      <p:sp>
        <p:nvSpPr>
          <p:cNvPr id="85" name="Shape 85"/>
          <p:cNvSpPr txBox="1"/>
          <p:nvPr>
            <p:ph type="title"/>
          </p:nvPr>
        </p:nvSpPr>
        <p:spPr>
          <a:xfrm>
            <a:off x="490250" y="1406875"/>
            <a:ext cx="8502300" cy="3275100"/>
          </a:xfrm>
          <a:prstGeom prst="rect">
            <a:avLst/>
          </a:prstGeom>
        </p:spPr>
        <p:txBody>
          <a:bodyPr anchorCtr="0" anchor="ctr" bIns="91425" lIns="91425" rIns="91425" tIns="91425">
            <a:noAutofit/>
          </a:bodyPr>
          <a:lstStyle/>
          <a:p>
            <a:pPr indent="-342900" lvl="0" marL="457200" rtl="0">
              <a:spcBef>
                <a:spcPts val="0"/>
              </a:spcBef>
              <a:buSzPct val="100000"/>
              <a:buFont typeface="Arial"/>
              <a:buChar char="●"/>
            </a:pPr>
            <a:r>
              <a:rPr lang="en" sz="1800">
                <a:latin typeface="Arial"/>
                <a:ea typeface="Arial"/>
                <a:cs typeface="Arial"/>
                <a:sym typeface="Arial"/>
              </a:rPr>
              <a:t>Deliver session in small groups - key!</a:t>
            </a:r>
          </a:p>
          <a:p>
            <a:pPr indent="-342900" lvl="0" marL="457200" rtl="0">
              <a:spcBef>
                <a:spcPts val="0"/>
              </a:spcBef>
              <a:buSzPct val="100000"/>
              <a:buFont typeface="Arial"/>
              <a:buChar char="●"/>
            </a:pPr>
            <a:r>
              <a:rPr lang="en" sz="1800">
                <a:latin typeface="Arial"/>
                <a:ea typeface="Arial"/>
                <a:cs typeface="Arial"/>
                <a:sym typeface="Arial"/>
              </a:rPr>
              <a:t>Works best if in a computer lab</a:t>
            </a:r>
          </a:p>
          <a:p>
            <a:pPr indent="-342900" lvl="0" marL="457200" rtl="0">
              <a:spcBef>
                <a:spcPts val="0"/>
              </a:spcBef>
              <a:buSzPct val="100000"/>
              <a:buFont typeface="Arial"/>
              <a:buChar char="●"/>
            </a:pPr>
            <a:r>
              <a:rPr lang="en" sz="1800">
                <a:latin typeface="Arial"/>
                <a:ea typeface="Arial"/>
                <a:cs typeface="Arial"/>
                <a:sym typeface="Arial"/>
              </a:rPr>
              <a:t>Have the students open the sample test - </a:t>
            </a:r>
            <a:r>
              <a:rPr i="1" lang="en" sz="1800" u="sng">
                <a:solidFill>
                  <a:schemeClr val="accent1"/>
                </a:solidFill>
                <a:latin typeface="Arial"/>
                <a:ea typeface="Arial"/>
                <a:cs typeface="Arial"/>
                <a:sym typeface="Arial"/>
                <a:hlinkClick r:id="rId3"/>
              </a:rPr>
              <a:t>link to test</a:t>
            </a:r>
          </a:p>
          <a:p>
            <a:pPr indent="-342900" lvl="0" marL="457200" rtl="0">
              <a:spcBef>
                <a:spcPts val="0"/>
              </a:spcBef>
              <a:buSzPct val="100000"/>
              <a:buFont typeface="Arial"/>
              <a:buChar char="●"/>
            </a:pPr>
            <a:r>
              <a:rPr lang="en" sz="1800">
                <a:latin typeface="Arial"/>
                <a:ea typeface="Arial"/>
                <a:cs typeface="Arial"/>
                <a:sym typeface="Arial"/>
              </a:rPr>
              <a:t>Put Slideshow on projector</a:t>
            </a:r>
          </a:p>
          <a:p>
            <a:pPr indent="-342900" lvl="0" marL="457200" rtl="0">
              <a:spcBef>
                <a:spcPts val="0"/>
              </a:spcBef>
              <a:buSzPct val="100000"/>
              <a:buFont typeface="Arial"/>
              <a:buChar char="●"/>
            </a:pPr>
            <a:r>
              <a:rPr lang="en" sz="1800">
                <a:latin typeface="Arial"/>
                <a:ea typeface="Arial"/>
                <a:cs typeface="Arial"/>
                <a:sym typeface="Arial"/>
              </a:rPr>
              <a:t>Provide a handout of slides for students so they can make notes</a:t>
            </a:r>
          </a:p>
          <a:p>
            <a:pPr indent="-342900" lvl="0" marL="457200" rtl="0">
              <a:spcBef>
                <a:spcPts val="0"/>
              </a:spcBef>
              <a:buSzPct val="100000"/>
              <a:buFont typeface="Arial"/>
              <a:buChar char="●"/>
            </a:pPr>
            <a:r>
              <a:rPr lang="en" sz="1800">
                <a:latin typeface="Arial"/>
                <a:ea typeface="Arial"/>
                <a:cs typeface="Arial"/>
                <a:sym typeface="Arial"/>
              </a:rPr>
              <a:t>Go through slideshow each section at a time, while students try it out with the sample test</a:t>
            </a:r>
          </a:p>
          <a:p>
            <a:pPr indent="-342900" lvl="0" marL="457200" rtl="0">
              <a:spcBef>
                <a:spcPts val="0"/>
              </a:spcBef>
              <a:buSzPct val="100000"/>
              <a:buFont typeface="Arial"/>
              <a:buChar char="●"/>
            </a:pPr>
            <a:r>
              <a:rPr lang="en" sz="1800">
                <a:latin typeface="Arial"/>
                <a:ea typeface="Arial"/>
                <a:cs typeface="Arial"/>
                <a:sym typeface="Arial"/>
              </a:rPr>
              <a:t>After, have a Q&amp;A session while students play around with the test</a:t>
            </a:r>
          </a:p>
          <a:p>
            <a:pPr indent="-342900" lvl="0" marL="457200">
              <a:spcBef>
                <a:spcPts val="0"/>
              </a:spcBef>
              <a:buSzPct val="100000"/>
              <a:buFont typeface="Arial"/>
              <a:buChar char="●"/>
            </a:pPr>
            <a:r>
              <a:rPr lang="en" sz="1800">
                <a:latin typeface="Arial"/>
                <a:ea typeface="Arial"/>
                <a:cs typeface="Arial"/>
                <a:sym typeface="Arial"/>
              </a:rPr>
              <a:t>Next session - have students try the “Secure Sample Test” in a setting just like the real test &amp; use the multiple choice results as a formative or summative mark</a:t>
            </a:r>
          </a:p>
        </p:txBody>
      </p:sp>
      <p:sp>
        <p:nvSpPr>
          <p:cNvPr id="86" name="Shape 86"/>
          <p:cNvSpPr txBox="1"/>
          <p:nvPr/>
        </p:nvSpPr>
        <p:spPr>
          <a:xfrm>
            <a:off x="461450" y="337650"/>
            <a:ext cx="6460200" cy="1013100"/>
          </a:xfrm>
          <a:prstGeom prst="rect">
            <a:avLst/>
          </a:prstGeom>
          <a:noFill/>
          <a:ln>
            <a:noFill/>
          </a:ln>
        </p:spPr>
        <p:txBody>
          <a:bodyPr anchorCtr="0" anchor="t" bIns="91425" lIns="91425" rIns="91425" tIns="91425">
            <a:noAutofit/>
          </a:bodyPr>
          <a:lstStyle/>
          <a:p>
            <a:pPr lvl="0">
              <a:spcBef>
                <a:spcPts val="0"/>
              </a:spcBef>
              <a:buNone/>
            </a:pPr>
            <a:r>
              <a:rPr lang="en" sz="3000">
                <a:solidFill>
                  <a:srgbClr val="FFFFFF"/>
                </a:solidFill>
              </a:rPr>
              <a:t>Keys to a Successful Online Prep Session (Suggestions)...</a:t>
            </a:r>
          </a:p>
        </p:txBody>
      </p:sp>
      <p:pic>
        <p:nvPicPr>
          <p:cNvPr id="87" name="Shape 87"/>
          <p:cNvPicPr preferRelativeResize="0"/>
          <p:nvPr/>
        </p:nvPicPr>
        <p:blipFill>
          <a:blip r:embed="rId4">
            <a:alphaModFix/>
          </a:blip>
          <a:stretch>
            <a:fillRect/>
          </a:stretch>
        </p:blipFill>
        <p:spPr>
          <a:xfrm>
            <a:off x="5698674" y="460100"/>
            <a:ext cx="3226499" cy="215102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265500" y="1151100"/>
            <a:ext cx="4045200" cy="1564500"/>
          </a:xfrm>
          <a:prstGeom prst="rect">
            <a:avLst/>
          </a:prstGeom>
        </p:spPr>
        <p:txBody>
          <a:bodyPr anchorCtr="0" anchor="b" bIns="91425" lIns="91425" rIns="91425" tIns="91425">
            <a:noAutofit/>
          </a:bodyPr>
          <a:lstStyle/>
          <a:p>
            <a:pPr lvl="0">
              <a:spcBef>
                <a:spcPts val="0"/>
              </a:spcBef>
              <a:buNone/>
            </a:pPr>
            <a:r>
              <a:rPr lang="en"/>
              <a:t>Try it out!</a:t>
            </a:r>
          </a:p>
        </p:txBody>
      </p:sp>
      <p:sp>
        <p:nvSpPr>
          <p:cNvPr id="162" name="Shape 162"/>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a:spcBef>
                <a:spcPts val="0"/>
              </a:spcBef>
              <a:buNone/>
            </a:pPr>
            <a:r>
              <a:rPr lang="en"/>
              <a:t>Practice makes permanent!</a:t>
            </a:r>
          </a:p>
          <a:p>
            <a:pPr lvl="0">
              <a:spcBef>
                <a:spcPts val="0"/>
              </a:spcBef>
              <a:buNone/>
            </a:pPr>
            <a:r>
              <a:t/>
            </a:r>
            <a:endParaRPr/>
          </a:p>
        </p:txBody>
      </p:sp>
      <p:sp>
        <p:nvSpPr>
          <p:cNvPr id="163" name="Shape 163"/>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81000" lvl="0" marL="457200">
              <a:spcBef>
                <a:spcPts val="0"/>
              </a:spcBef>
              <a:buSzPct val="100000"/>
            </a:pPr>
            <a:r>
              <a:rPr lang="en" sz="2400"/>
              <a:t>Open the test</a:t>
            </a:r>
          </a:p>
          <a:p>
            <a:pPr indent="-381000" lvl="0" marL="457200">
              <a:spcBef>
                <a:spcPts val="0"/>
              </a:spcBef>
              <a:buSzPct val="100000"/>
            </a:pPr>
            <a:r>
              <a:rPr lang="en" sz="2400"/>
              <a:t>Try out the navigating tools</a:t>
            </a:r>
          </a:p>
          <a:p>
            <a:pPr indent="-355600" lvl="1" marL="914400">
              <a:spcBef>
                <a:spcPts val="0"/>
              </a:spcBef>
              <a:buSzPct val="100000"/>
            </a:pPr>
            <a:r>
              <a:rPr lang="en" sz="2000"/>
              <a:t>Next </a:t>
            </a:r>
          </a:p>
          <a:p>
            <a:pPr indent="-355600" lvl="1" marL="914400">
              <a:spcBef>
                <a:spcPts val="0"/>
              </a:spcBef>
              <a:buSzPct val="100000"/>
            </a:pPr>
            <a:r>
              <a:rPr lang="en" sz="2000"/>
              <a:t>Previous</a:t>
            </a:r>
          </a:p>
          <a:p>
            <a:pPr indent="-355600" lvl="1" marL="914400">
              <a:spcBef>
                <a:spcPts val="0"/>
              </a:spcBef>
              <a:buSzPct val="100000"/>
            </a:pPr>
            <a:r>
              <a:rPr lang="en" sz="2000"/>
              <a:t>Review</a:t>
            </a:r>
          </a:p>
          <a:p>
            <a:pPr indent="-355600" lvl="1" marL="914400">
              <a:spcBef>
                <a:spcPts val="0"/>
              </a:spcBef>
              <a:buSzPct val="100000"/>
            </a:pPr>
            <a:r>
              <a:rPr lang="en" sz="2000"/>
              <a:t>Flag</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Tools</a:t>
            </a:r>
          </a:p>
        </p:txBody>
      </p:sp>
      <p:sp>
        <p:nvSpPr>
          <p:cNvPr id="169" name="Shape 169"/>
          <p:cNvSpPr txBox="1"/>
          <p:nvPr>
            <p:ph idx="1" type="subTitle"/>
          </p:nvPr>
        </p:nvSpPr>
        <p:spPr>
          <a:xfrm>
            <a:off x="361738" y="1173987"/>
            <a:ext cx="8222100" cy="432900"/>
          </a:xfrm>
          <a:prstGeom prst="rect">
            <a:avLst/>
          </a:prstGeom>
        </p:spPr>
        <p:txBody>
          <a:bodyPr anchorCtr="0" anchor="t" bIns="91425" lIns="91425" rIns="91425" tIns="91425">
            <a:noAutofit/>
          </a:bodyPr>
          <a:lstStyle/>
          <a:p>
            <a:pPr lvl="0" rtl="0">
              <a:spcBef>
                <a:spcPts val="0"/>
              </a:spcBef>
              <a:buNone/>
            </a:pPr>
            <a:r>
              <a:rPr lang="en"/>
              <a:t>General Instructions for Students</a:t>
            </a:r>
          </a:p>
        </p:txBody>
      </p:sp>
      <p:pic>
        <p:nvPicPr>
          <p:cNvPr id="170" name="Shape 170"/>
          <p:cNvPicPr preferRelativeResize="0"/>
          <p:nvPr/>
        </p:nvPicPr>
        <p:blipFill>
          <a:blip r:embed="rId3">
            <a:alphaModFix/>
          </a:blip>
          <a:stretch>
            <a:fillRect/>
          </a:stretch>
        </p:blipFill>
        <p:spPr>
          <a:xfrm>
            <a:off x="7116226" y="6451"/>
            <a:ext cx="2027774" cy="1918150"/>
          </a:xfrm>
          <a:prstGeom prst="rect">
            <a:avLst/>
          </a:prstGeom>
          <a:noFill/>
          <a:ln>
            <a:noFill/>
          </a:ln>
        </p:spPr>
      </p:pic>
      <p:pic>
        <p:nvPicPr>
          <p:cNvPr descr="Tools pic.JPG" id="171" name="Shape 171"/>
          <p:cNvPicPr preferRelativeResize="0"/>
          <p:nvPr/>
        </p:nvPicPr>
        <p:blipFill>
          <a:blip r:embed="rId4">
            <a:alphaModFix/>
          </a:blip>
          <a:stretch>
            <a:fillRect/>
          </a:stretch>
        </p:blipFill>
        <p:spPr>
          <a:xfrm>
            <a:off x="2079562" y="1770425"/>
            <a:ext cx="4984875" cy="2641499"/>
          </a:xfrm>
          <a:prstGeom prst="rect">
            <a:avLst/>
          </a:prstGeom>
          <a:noFill/>
          <a:ln>
            <a:noFill/>
          </a:ln>
        </p:spPr>
      </p:pic>
      <p:sp>
        <p:nvSpPr>
          <p:cNvPr id="172" name="Shape 172"/>
          <p:cNvSpPr txBox="1"/>
          <p:nvPr/>
        </p:nvSpPr>
        <p:spPr>
          <a:xfrm>
            <a:off x="361750" y="1924600"/>
            <a:ext cx="1834500" cy="13731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FFFF"/>
                </a:solidFill>
              </a:rPr>
              <a:t>WATCH</a:t>
            </a:r>
          </a:p>
          <a:p>
            <a:pPr lvl="0" algn="ctr">
              <a:spcBef>
                <a:spcPts val="0"/>
              </a:spcBef>
              <a:buNone/>
            </a:pPr>
            <a:r>
              <a:rPr b="1" lang="en" sz="2400" u="sng">
                <a:solidFill>
                  <a:schemeClr val="hlink"/>
                </a:solidFill>
                <a:hlinkClick r:id="rId5"/>
              </a:rPr>
              <a:t>VIDEO</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Tools</a:t>
            </a:r>
          </a:p>
        </p:txBody>
      </p:sp>
      <p:sp>
        <p:nvSpPr>
          <p:cNvPr id="178" name="Shape 178"/>
          <p:cNvSpPr txBox="1"/>
          <p:nvPr>
            <p:ph idx="1" type="subTitle"/>
          </p:nvPr>
        </p:nvSpPr>
        <p:spPr>
          <a:xfrm>
            <a:off x="361738" y="1173987"/>
            <a:ext cx="8222100" cy="432900"/>
          </a:xfrm>
          <a:prstGeom prst="rect">
            <a:avLst/>
          </a:prstGeom>
        </p:spPr>
        <p:txBody>
          <a:bodyPr anchorCtr="0" anchor="t" bIns="91425" lIns="91425" rIns="91425" tIns="91425">
            <a:noAutofit/>
          </a:bodyPr>
          <a:lstStyle/>
          <a:p>
            <a:pPr lvl="0" rtl="0">
              <a:spcBef>
                <a:spcPts val="0"/>
              </a:spcBef>
              <a:buNone/>
            </a:pPr>
            <a:r>
              <a:rPr lang="en"/>
              <a:t>Highlighting Tool Tip:</a:t>
            </a:r>
          </a:p>
        </p:txBody>
      </p:sp>
      <p:pic>
        <p:nvPicPr>
          <p:cNvPr id="179" name="Shape 179"/>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180" name="Shape 180"/>
          <p:cNvSpPr txBox="1"/>
          <p:nvPr/>
        </p:nvSpPr>
        <p:spPr>
          <a:xfrm>
            <a:off x="630275" y="3168575"/>
            <a:ext cx="8009700" cy="16935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If you have the Highlighting Tool ON, be sure to click the Highlighting Tool OFF when responding to Multiple Choice questions and when typing in a Text Box. </a:t>
            </a:r>
          </a:p>
          <a:p>
            <a:pPr lvl="0" rtl="0">
              <a:spcBef>
                <a:spcPts val="0"/>
              </a:spcBef>
              <a:buNone/>
            </a:pPr>
            <a:r>
              <a:t/>
            </a:r>
            <a:endParaRPr sz="1800">
              <a:solidFill>
                <a:srgbClr val="FFFFFF"/>
              </a:solidFill>
            </a:endParaRPr>
          </a:p>
          <a:p>
            <a:pPr lvl="0" rtl="0">
              <a:spcBef>
                <a:spcPts val="0"/>
              </a:spcBef>
              <a:buNone/>
            </a:pPr>
            <a:r>
              <a:rPr b="1" lang="en" sz="1800">
                <a:solidFill>
                  <a:srgbClr val="FFFFFF"/>
                </a:solidFill>
              </a:rPr>
              <a:t>Note: </a:t>
            </a:r>
            <a:r>
              <a:rPr lang="en" sz="1800">
                <a:solidFill>
                  <a:srgbClr val="FFFFFF"/>
                </a:solidFill>
              </a:rPr>
              <a:t>The highlights you create are attached to the question slide.  </a:t>
            </a:r>
          </a:p>
        </p:txBody>
      </p:sp>
      <p:pic>
        <p:nvPicPr>
          <p:cNvPr id="181" name="Shape 181"/>
          <p:cNvPicPr preferRelativeResize="0"/>
          <p:nvPr/>
        </p:nvPicPr>
        <p:blipFill>
          <a:blip r:embed="rId4">
            <a:alphaModFix/>
          </a:blip>
          <a:stretch>
            <a:fillRect/>
          </a:stretch>
        </p:blipFill>
        <p:spPr>
          <a:xfrm>
            <a:off x="1339324" y="1854912"/>
            <a:ext cx="2619375" cy="733425"/>
          </a:xfrm>
          <a:prstGeom prst="rect">
            <a:avLst/>
          </a:prstGeom>
          <a:noFill/>
          <a:ln>
            <a:noFill/>
          </a:ln>
        </p:spPr>
      </p:pic>
      <p:pic>
        <p:nvPicPr>
          <p:cNvPr id="182" name="Shape 182"/>
          <p:cNvPicPr preferRelativeResize="0"/>
          <p:nvPr/>
        </p:nvPicPr>
        <p:blipFill>
          <a:blip r:embed="rId5">
            <a:alphaModFix/>
          </a:blip>
          <a:stretch>
            <a:fillRect/>
          </a:stretch>
        </p:blipFill>
        <p:spPr>
          <a:xfrm>
            <a:off x="4580087" y="1854900"/>
            <a:ext cx="2619375" cy="733425"/>
          </a:xfrm>
          <a:prstGeom prst="rect">
            <a:avLst/>
          </a:prstGeom>
          <a:noFill/>
          <a:ln>
            <a:noFill/>
          </a:ln>
        </p:spPr>
      </p:pic>
      <p:sp>
        <p:nvSpPr>
          <p:cNvPr id="183" name="Shape 183"/>
          <p:cNvSpPr txBox="1"/>
          <p:nvPr/>
        </p:nvSpPr>
        <p:spPr>
          <a:xfrm>
            <a:off x="2521500" y="2637650"/>
            <a:ext cx="697800" cy="7335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ON</a:t>
            </a:r>
          </a:p>
        </p:txBody>
      </p:sp>
      <p:sp>
        <p:nvSpPr>
          <p:cNvPr id="184" name="Shape 184"/>
          <p:cNvSpPr txBox="1"/>
          <p:nvPr/>
        </p:nvSpPr>
        <p:spPr>
          <a:xfrm>
            <a:off x="5723975" y="2637650"/>
            <a:ext cx="697800" cy="7335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OFF</a:t>
            </a:r>
          </a:p>
        </p:txBody>
      </p:sp>
      <p:cxnSp>
        <p:nvCxnSpPr>
          <p:cNvPr id="185" name="Shape 185"/>
          <p:cNvCxnSpPr/>
          <p:nvPr/>
        </p:nvCxnSpPr>
        <p:spPr>
          <a:xfrm rot="10800000">
            <a:off x="2318475" y="2363400"/>
            <a:ext cx="281400" cy="405300"/>
          </a:xfrm>
          <a:prstGeom prst="straightConnector1">
            <a:avLst/>
          </a:prstGeom>
          <a:noFill/>
          <a:ln cap="flat" cmpd="sng" w="28575">
            <a:solidFill>
              <a:schemeClr val="accent5"/>
            </a:solidFill>
            <a:prstDash val="solid"/>
            <a:round/>
            <a:headEnd len="lg" w="lg" type="none"/>
            <a:tailEnd len="lg" w="lg" type="triangle"/>
          </a:ln>
        </p:spPr>
      </p:cxnSp>
      <p:cxnSp>
        <p:nvCxnSpPr>
          <p:cNvPr id="186" name="Shape 186"/>
          <p:cNvCxnSpPr/>
          <p:nvPr/>
        </p:nvCxnSpPr>
        <p:spPr>
          <a:xfrm rot="10800000">
            <a:off x="5498450" y="2369100"/>
            <a:ext cx="281400" cy="405300"/>
          </a:xfrm>
          <a:prstGeom prst="straightConnector1">
            <a:avLst/>
          </a:prstGeom>
          <a:noFill/>
          <a:ln cap="flat" cmpd="sng" w="28575">
            <a:solidFill>
              <a:schemeClr val="accent5"/>
            </a:solidFill>
            <a:prstDash val="solid"/>
            <a:round/>
            <a:headEnd len="lg" w="lg" type="none"/>
            <a:tailEnd len="lg" w="lg"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0" name="Shape 190"/>
        <p:cNvGrpSpPr/>
        <p:nvPr/>
      </p:nvGrpSpPr>
      <p:grpSpPr>
        <a:xfrm>
          <a:off x="0" y="0"/>
          <a:ext cx="0" cy="0"/>
          <a:chOff x="0" y="0"/>
          <a:chExt cx="0" cy="0"/>
        </a:xfrm>
      </p:grpSpPr>
      <p:sp>
        <p:nvSpPr>
          <p:cNvPr id="191" name="Shape 191"/>
          <p:cNvSpPr txBox="1"/>
          <p:nvPr>
            <p:ph type="title"/>
          </p:nvPr>
        </p:nvSpPr>
        <p:spPr>
          <a:xfrm>
            <a:off x="265500" y="1151100"/>
            <a:ext cx="4045200" cy="1564500"/>
          </a:xfrm>
          <a:prstGeom prst="rect">
            <a:avLst/>
          </a:prstGeom>
        </p:spPr>
        <p:txBody>
          <a:bodyPr anchorCtr="0" anchor="b" bIns="91425" lIns="91425" rIns="91425" tIns="91425">
            <a:noAutofit/>
          </a:bodyPr>
          <a:lstStyle/>
          <a:p>
            <a:pPr lvl="0" rtl="0">
              <a:spcBef>
                <a:spcPts val="0"/>
              </a:spcBef>
              <a:buNone/>
            </a:pPr>
            <a:r>
              <a:rPr lang="en"/>
              <a:t>Try it out!</a:t>
            </a:r>
          </a:p>
        </p:txBody>
      </p:sp>
      <p:sp>
        <p:nvSpPr>
          <p:cNvPr id="192" name="Shape 192"/>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rtl="0">
              <a:spcBef>
                <a:spcPts val="0"/>
              </a:spcBef>
              <a:buNone/>
            </a:pPr>
            <a:r>
              <a:rPr lang="en"/>
              <a:t>Practice makes permanent!</a:t>
            </a:r>
          </a:p>
          <a:p>
            <a:pPr lvl="0" rtl="0">
              <a:spcBef>
                <a:spcPts val="0"/>
              </a:spcBef>
              <a:buNone/>
            </a:pPr>
            <a:r>
              <a:t/>
            </a:r>
            <a:endParaRPr/>
          </a:p>
        </p:txBody>
      </p:sp>
      <p:sp>
        <p:nvSpPr>
          <p:cNvPr id="193" name="Shape 193"/>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81000" lvl="0" marL="457200" rtl="0">
              <a:spcBef>
                <a:spcPts val="0"/>
              </a:spcBef>
              <a:buSzPct val="100000"/>
            </a:pPr>
            <a:r>
              <a:rPr lang="en" sz="2400"/>
              <a:t>Try out the tools</a:t>
            </a:r>
          </a:p>
          <a:p>
            <a:pPr indent="-355600" lvl="1" marL="914400" rtl="0">
              <a:spcBef>
                <a:spcPts val="0"/>
              </a:spcBef>
              <a:buSzPct val="100000"/>
            </a:pPr>
            <a:r>
              <a:rPr lang="en" sz="2000"/>
              <a:t>Magnifying Glass (zoom in &amp; out)</a:t>
            </a:r>
          </a:p>
          <a:p>
            <a:pPr indent="-355600" lvl="1" marL="914400" rtl="0">
              <a:spcBef>
                <a:spcPts val="0"/>
              </a:spcBef>
              <a:buSzPct val="100000"/>
            </a:pPr>
            <a:r>
              <a:rPr lang="en" sz="2000"/>
              <a:t>Flag questions</a:t>
            </a:r>
          </a:p>
          <a:p>
            <a:pPr indent="-355600" lvl="1" marL="914400" rtl="0">
              <a:spcBef>
                <a:spcPts val="0"/>
              </a:spcBef>
              <a:buSzPct val="100000"/>
            </a:pPr>
            <a:r>
              <a:rPr lang="en" sz="2000"/>
              <a:t>Highlight</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7" name="Shape 197"/>
        <p:cNvGrpSpPr/>
        <p:nvPr/>
      </p:nvGrpSpPr>
      <p:grpSpPr>
        <a:xfrm>
          <a:off x="0" y="0"/>
          <a:ext cx="0" cy="0"/>
          <a:chOff x="0" y="0"/>
          <a:chExt cx="0" cy="0"/>
        </a:xfrm>
      </p:grpSpPr>
      <p:sp>
        <p:nvSpPr>
          <p:cNvPr id="198" name="Shape 198"/>
          <p:cNvSpPr txBox="1"/>
          <p:nvPr>
            <p:ph type="ctrTitle"/>
          </p:nvPr>
        </p:nvSpPr>
        <p:spPr>
          <a:xfrm>
            <a:off x="438450" y="53225"/>
            <a:ext cx="6482700" cy="838800"/>
          </a:xfrm>
          <a:prstGeom prst="rect">
            <a:avLst/>
          </a:prstGeom>
        </p:spPr>
        <p:txBody>
          <a:bodyPr anchorCtr="0" anchor="b" bIns="91425" lIns="91425" rIns="91425" tIns="91425">
            <a:noAutofit/>
          </a:bodyPr>
          <a:lstStyle/>
          <a:p>
            <a:pPr lvl="0" rtl="0">
              <a:spcBef>
                <a:spcPts val="0"/>
              </a:spcBef>
              <a:buNone/>
            </a:pPr>
            <a:r>
              <a:rPr lang="en"/>
              <a:t>Writing Tools</a:t>
            </a:r>
          </a:p>
        </p:txBody>
      </p:sp>
      <p:sp>
        <p:nvSpPr>
          <p:cNvPr id="199" name="Shape 199"/>
          <p:cNvSpPr txBox="1"/>
          <p:nvPr>
            <p:ph idx="1" type="subTitle"/>
          </p:nvPr>
        </p:nvSpPr>
        <p:spPr>
          <a:xfrm>
            <a:off x="350988" y="836337"/>
            <a:ext cx="8222100" cy="432900"/>
          </a:xfrm>
          <a:prstGeom prst="rect">
            <a:avLst/>
          </a:prstGeom>
        </p:spPr>
        <p:txBody>
          <a:bodyPr anchorCtr="0" anchor="t" bIns="91425" lIns="91425" rIns="91425" tIns="91425">
            <a:noAutofit/>
          </a:bodyPr>
          <a:lstStyle/>
          <a:p>
            <a:pPr lvl="0" rtl="0">
              <a:spcBef>
                <a:spcPts val="0"/>
              </a:spcBef>
              <a:buNone/>
            </a:pPr>
            <a:r>
              <a:rPr lang="en"/>
              <a:t>General Instructions for Students</a:t>
            </a:r>
          </a:p>
        </p:txBody>
      </p:sp>
      <p:pic>
        <p:nvPicPr>
          <p:cNvPr id="200" name="Shape 200"/>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201" name="Shape 201"/>
          <p:cNvSpPr txBox="1"/>
          <p:nvPr/>
        </p:nvSpPr>
        <p:spPr>
          <a:xfrm>
            <a:off x="272225" y="1823275"/>
            <a:ext cx="1362000" cy="11142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FFFF"/>
                </a:solidFill>
              </a:rPr>
              <a:t>WATCH</a:t>
            </a:r>
          </a:p>
          <a:p>
            <a:pPr lvl="0" algn="ctr">
              <a:spcBef>
                <a:spcPts val="0"/>
              </a:spcBef>
              <a:buNone/>
            </a:pPr>
            <a:r>
              <a:rPr b="1" lang="en" sz="2400" u="sng">
                <a:solidFill>
                  <a:schemeClr val="hlink"/>
                </a:solidFill>
                <a:hlinkClick r:id="rId4"/>
              </a:rPr>
              <a:t>VIDEO</a:t>
            </a:r>
          </a:p>
        </p:txBody>
      </p:sp>
      <p:pic>
        <p:nvPicPr>
          <p:cNvPr descr="WritingTools pic.JPG" id="202" name="Shape 202"/>
          <p:cNvPicPr preferRelativeResize="0"/>
          <p:nvPr/>
        </p:nvPicPr>
        <p:blipFill>
          <a:blip r:embed="rId5">
            <a:alphaModFix/>
          </a:blip>
          <a:stretch>
            <a:fillRect/>
          </a:stretch>
        </p:blipFill>
        <p:spPr>
          <a:xfrm>
            <a:off x="1634224" y="1779350"/>
            <a:ext cx="5481999" cy="27450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x="0" y="0"/>
          <a:ext cx="0" cy="0"/>
          <a:chOff x="0" y="0"/>
          <a:chExt cx="0" cy="0"/>
        </a:xfrm>
      </p:grpSpPr>
      <p:sp>
        <p:nvSpPr>
          <p:cNvPr id="207" name="Shape 207"/>
          <p:cNvSpPr txBox="1"/>
          <p:nvPr>
            <p:ph type="ctrTitle"/>
          </p:nvPr>
        </p:nvSpPr>
        <p:spPr>
          <a:xfrm>
            <a:off x="351000" y="64475"/>
            <a:ext cx="6482700" cy="838800"/>
          </a:xfrm>
          <a:prstGeom prst="rect">
            <a:avLst/>
          </a:prstGeom>
        </p:spPr>
        <p:txBody>
          <a:bodyPr anchorCtr="0" anchor="b" bIns="91425" lIns="91425" rIns="91425" tIns="91425">
            <a:noAutofit/>
          </a:bodyPr>
          <a:lstStyle/>
          <a:p>
            <a:pPr lvl="0" rtl="0">
              <a:spcBef>
                <a:spcPts val="0"/>
              </a:spcBef>
              <a:buNone/>
            </a:pPr>
            <a:r>
              <a:rPr lang="en"/>
              <a:t>Writing Tools</a:t>
            </a:r>
          </a:p>
        </p:txBody>
      </p:sp>
      <p:sp>
        <p:nvSpPr>
          <p:cNvPr id="208" name="Shape 208"/>
          <p:cNvSpPr txBox="1"/>
          <p:nvPr>
            <p:ph idx="1" type="subTitle"/>
          </p:nvPr>
        </p:nvSpPr>
        <p:spPr>
          <a:xfrm>
            <a:off x="350988" y="836337"/>
            <a:ext cx="8222100" cy="432900"/>
          </a:xfrm>
          <a:prstGeom prst="rect">
            <a:avLst/>
          </a:prstGeom>
        </p:spPr>
        <p:txBody>
          <a:bodyPr anchorCtr="0" anchor="t" bIns="91425" lIns="91425" rIns="91425" tIns="91425">
            <a:noAutofit/>
          </a:bodyPr>
          <a:lstStyle/>
          <a:p>
            <a:pPr lvl="0" rtl="0">
              <a:spcBef>
                <a:spcPts val="0"/>
              </a:spcBef>
              <a:buNone/>
            </a:pPr>
            <a:r>
              <a:rPr lang="en"/>
              <a:t>Notepad Tip:</a:t>
            </a:r>
          </a:p>
        </p:txBody>
      </p:sp>
      <p:sp>
        <p:nvSpPr>
          <p:cNvPr id="209" name="Shape 209"/>
          <p:cNvSpPr txBox="1"/>
          <p:nvPr/>
        </p:nvSpPr>
        <p:spPr>
          <a:xfrm>
            <a:off x="351000" y="1361825"/>
            <a:ext cx="3869700" cy="3500400"/>
          </a:xfrm>
          <a:prstGeom prst="rect">
            <a:avLst/>
          </a:prstGeom>
          <a:noFill/>
          <a:ln>
            <a:noFill/>
          </a:ln>
        </p:spPr>
        <p:txBody>
          <a:bodyPr anchorCtr="0" anchor="t" bIns="91425" lIns="91425" rIns="91425" tIns="91425">
            <a:noAutofit/>
          </a:bodyPr>
          <a:lstStyle/>
          <a:p>
            <a:pPr lvl="0">
              <a:spcBef>
                <a:spcPts val="0"/>
              </a:spcBef>
              <a:buNone/>
            </a:pPr>
            <a:r>
              <a:rPr lang="en" sz="1800">
                <a:solidFill>
                  <a:srgbClr val="FFFFFF"/>
                </a:solidFill>
              </a:rPr>
              <a:t>After typing notes in the Notepad, you may Copy and Paste your text into the Answer Text Box, either by using the Copy and Paste icons, or Ctrl C (Copy) and Ctrl V (Paste).</a:t>
            </a:r>
          </a:p>
          <a:p>
            <a:pPr lvl="0" rtl="0">
              <a:spcBef>
                <a:spcPts val="0"/>
              </a:spcBef>
              <a:buNone/>
            </a:pPr>
            <a:r>
              <a:t/>
            </a:r>
            <a:endParaRPr sz="1800">
              <a:solidFill>
                <a:srgbClr val="FFFFFF"/>
              </a:solidFill>
            </a:endParaRPr>
          </a:p>
          <a:p>
            <a:pPr lvl="0" rtl="0">
              <a:spcBef>
                <a:spcPts val="0"/>
              </a:spcBef>
              <a:buNone/>
            </a:pPr>
            <a:r>
              <a:rPr b="1" lang="en" sz="1800">
                <a:solidFill>
                  <a:srgbClr val="FFFFFF"/>
                </a:solidFill>
              </a:rPr>
              <a:t>Note:</a:t>
            </a:r>
            <a:r>
              <a:rPr lang="en" sz="1800">
                <a:solidFill>
                  <a:srgbClr val="FFFFFF"/>
                </a:solidFill>
              </a:rPr>
              <a:t> If you have created a note on a slide, then navigate off of that slide, the note in your Notepad will be there when you return to your original slide - it is attached to the question.</a:t>
            </a:r>
          </a:p>
        </p:txBody>
      </p:sp>
      <p:pic>
        <p:nvPicPr>
          <p:cNvPr id="210" name="Shape 210"/>
          <p:cNvPicPr preferRelativeResize="0"/>
          <p:nvPr/>
        </p:nvPicPr>
        <p:blipFill>
          <a:blip r:embed="rId3">
            <a:alphaModFix/>
          </a:blip>
          <a:stretch>
            <a:fillRect/>
          </a:stretch>
        </p:blipFill>
        <p:spPr>
          <a:xfrm>
            <a:off x="4448762" y="1460587"/>
            <a:ext cx="4124325" cy="31527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4" name="Shape 214"/>
        <p:cNvGrpSpPr/>
        <p:nvPr/>
      </p:nvGrpSpPr>
      <p:grpSpPr>
        <a:xfrm>
          <a:off x="0" y="0"/>
          <a:ext cx="0" cy="0"/>
          <a:chOff x="0" y="0"/>
          <a:chExt cx="0" cy="0"/>
        </a:xfrm>
      </p:grpSpPr>
      <p:sp>
        <p:nvSpPr>
          <p:cNvPr id="215" name="Shape 215"/>
          <p:cNvSpPr txBox="1"/>
          <p:nvPr>
            <p:ph type="ctrTitle"/>
          </p:nvPr>
        </p:nvSpPr>
        <p:spPr>
          <a:xfrm>
            <a:off x="438450" y="53225"/>
            <a:ext cx="6482700" cy="838800"/>
          </a:xfrm>
          <a:prstGeom prst="rect">
            <a:avLst/>
          </a:prstGeom>
        </p:spPr>
        <p:txBody>
          <a:bodyPr anchorCtr="0" anchor="b" bIns="91425" lIns="91425" rIns="91425" tIns="91425">
            <a:noAutofit/>
          </a:bodyPr>
          <a:lstStyle/>
          <a:p>
            <a:pPr lvl="0" rtl="0">
              <a:spcBef>
                <a:spcPts val="0"/>
              </a:spcBef>
              <a:buNone/>
            </a:pPr>
            <a:r>
              <a:rPr lang="en"/>
              <a:t>Writing Tools</a:t>
            </a:r>
          </a:p>
        </p:txBody>
      </p:sp>
      <p:pic>
        <p:nvPicPr>
          <p:cNvPr id="216" name="Shape 216"/>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217" name="Shape 217"/>
          <p:cNvSpPr txBox="1"/>
          <p:nvPr/>
        </p:nvSpPr>
        <p:spPr>
          <a:xfrm>
            <a:off x="528450" y="3939225"/>
            <a:ext cx="7867200" cy="1036800"/>
          </a:xfrm>
          <a:prstGeom prst="rect">
            <a:avLst/>
          </a:prstGeom>
          <a:noFill/>
          <a:ln>
            <a:noFill/>
          </a:ln>
        </p:spPr>
        <p:txBody>
          <a:bodyPr anchorCtr="0" anchor="t" bIns="91425" lIns="91425" rIns="91425" tIns="91425">
            <a:noAutofit/>
          </a:bodyPr>
          <a:lstStyle/>
          <a:p>
            <a:pPr lvl="0" rtl="0">
              <a:spcBef>
                <a:spcPts val="0"/>
              </a:spcBef>
              <a:buNone/>
            </a:pPr>
            <a:r>
              <a:rPr b="1" lang="en" sz="1800">
                <a:solidFill>
                  <a:srgbClr val="FFFFFF"/>
                </a:solidFill>
              </a:rPr>
              <a:t>Character Count Tip:</a:t>
            </a:r>
            <a:r>
              <a:rPr lang="en" sz="1800">
                <a:solidFill>
                  <a:srgbClr val="FFFFFF"/>
                </a:solidFill>
              </a:rPr>
              <a:t> The Text Box tracks characters and words typed and gives you a MAXIMUM NUMBER OF CHARACTERS for your written responses (similar to Twitter).</a:t>
            </a:r>
          </a:p>
        </p:txBody>
      </p:sp>
      <p:pic>
        <p:nvPicPr>
          <p:cNvPr id="218" name="Shape 218"/>
          <p:cNvPicPr preferRelativeResize="0"/>
          <p:nvPr/>
        </p:nvPicPr>
        <p:blipFill>
          <a:blip r:embed="rId4">
            <a:alphaModFix/>
          </a:blip>
          <a:stretch>
            <a:fillRect/>
          </a:stretch>
        </p:blipFill>
        <p:spPr>
          <a:xfrm>
            <a:off x="3241112" y="956387"/>
            <a:ext cx="3478825" cy="2918475"/>
          </a:xfrm>
          <a:prstGeom prst="rect">
            <a:avLst/>
          </a:prstGeom>
          <a:noFill/>
          <a:ln>
            <a:noFill/>
          </a:ln>
        </p:spPr>
      </p:pic>
      <p:sp>
        <p:nvSpPr>
          <p:cNvPr id="219" name="Shape 219"/>
          <p:cNvSpPr txBox="1"/>
          <p:nvPr/>
        </p:nvSpPr>
        <p:spPr>
          <a:xfrm>
            <a:off x="375525" y="1172075"/>
            <a:ext cx="2469300" cy="2605800"/>
          </a:xfrm>
          <a:prstGeom prst="rect">
            <a:avLst/>
          </a:prstGeom>
          <a:noFill/>
          <a:ln cap="flat" cmpd="sng" w="9525">
            <a:solidFill>
              <a:srgbClr val="FFFFFF"/>
            </a:solidFill>
            <a:prstDash val="solid"/>
            <a:round/>
            <a:headEnd len="med" w="med" type="none"/>
            <a:tailEnd len="med" w="med" type="none"/>
          </a:ln>
        </p:spPr>
        <p:txBody>
          <a:bodyPr anchorCtr="0" anchor="t" bIns="91425" lIns="91425" rIns="91425" tIns="91425">
            <a:noAutofit/>
          </a:bodyPr>
          <a:lstStyle/>
          <a:p>
            <a:pPr lvl="0">
              <a:spcBef>
                <a:spcPts val="0"/>
              </a:spcBef>
              <a:buNone/>
            </a:pPr>
            <a:r>
              <a:rPr lang="en" sz="1800">
                <a:solidFill>
                  <a:srgbClr val="FFFFFF"/>
                </a:solidFill>
              </a:rPr>
              <a:t>Character Maximums:</a:t>
            </a:r>
          </a:p>
          <a:p>
            <a:pPr lvl="0">
              <a:spcBef>
                <a:spcPts val="0"/>
              </a:spcBef>
              <a:buNone/>
            </a:pPr>
            <a:r>
              <a:t/>
            </a:r>
            <a:endParaRPr>
              <a:solidFill>
                <a:srgbClr val="FFFFFF"/>
              </a:solidFill>
            </a:endParaRPr>
          </a:p>
          <a:p>
            <a:pPr lvl="0">
              <a:spcBef>
                <a:spcPts val="0"/>
              </a:spcBef>
              <a:buNone/>
            </a:pPr>
            <a:r>
              <a:rPr lang="en" sz="1600">
                <a:solidFill>
                  <a:srgbClr val="FFFFFF"/>
                </a:solidFill>
              </a:rPr>
              <a:t>Short Answer Questions:  </a:t>
            </a:r>
          </a:p>
          <a:p>
            <a:pPr lvl="0">
              <a:spcBef>
                <a:spcPts val="0"/>
              </a:spcBef>
              <a:buNone/>
            </a:pPr>
            <a:r>
              <a:rPr lang="en" sz="1600">
                <a:solidFill>
                  <a:srgbClr val="FFFFFF"/>
                </a:solidFill>
              </a:rPr>
              <a:t>450 Characters</a:t>
            </a:r>
          </a:p>
          <a:p>
            <a:pPr lvl="0">
              <a:spcBef>
                <a:spcPts val="0"/>
              </a:spcBef>
              <a:buNone/>
            </a:pPr>
            <a:r>
              <a:t/>
            </a:r>
            <a:endParaRPr sz="1600">
              <a:solidFill>
                <a:srgbClr val="FFFFFF"/>
              </a:solidFill>
            </a:endParaRPr>
          </a:p>
          <a:p>
            <a:pPr lvl="0">
              <a:spcBef>
                <a:spcPts val="0"/>
              </a:spcBef>
              <a:buNone/>
            </a:pPr>
            <a:r>
              <a:rPr lang="en" sz="1600">
                <a:solidFill>
                  <a:srgbClr val="FFFFFF"/>
                </a:solidFill>
              </a:rPr>
              <a:t>News Report: </a:t>
            </a:r>
          </a:p>
          <a:p>
            <a:pPr lvl="0">
              <a:spcBef>
                <a:spcPts val="0"/>
              </a:spcBef>
              <a:buNone/>
            </a:pPr>
            <a:r>
              <a:rPr lang="en" sz="1600">
                <a:solidFill>
                  <a:srgbClr val="FFFFFF"/>
                </a:solidFill>
              </a:rPr>
              <a:t>1250 Characters</a:t>
            </a:r>
          </a:p>
          <a:p>
            <a:pPr lvl="0">
              <a:spcBef>
                <a:spcPts val="0"/>
              </a:spcBef>
              <a:buNone/>
            </a:pPr>
            <a:r>
              <a:t/>
            </a:r>
            <a:endParaRPr sz="1600">
              <a:solidFill>
                <a:srgbClr val="FFFFFF"/>
              </a:solidFill>
            </a:endParaRPr>
          </a:p>
          <a:p>
            <a:pPr lvl="0">
              <a:spcBef>
                <a:spcPts val="0"/>
              </a:spcBef>
              <a:buNone/>
            </a:pPr>
            <a:r>
              <a:rPr lang="en" sz="1600">
                <a:solidFill>
                  <a:srgbClr val="FFFFFF"/>
                </a:solidFill>
              </a:rPr>
              <a:t>Series of Paragraphs:</a:t>
            </a:r>
          </a:p>
          <a:p>
            <a:pPr lvl="0">
              <a:spcBef>
                <a:spcPts val="0"/>
              </a:spcBef>
              <a:buNone/>
            </a:pPr>
            <a:r>
              <a:rPr lang="en" sz="1600">
                <a:solidFill>
                  <a:srgbClr val="FFFFFF"/>
                </a:solidFill>
              </a:rPr>
              <a:t>2500 Characters</a:t>
            </a:r>
          </a:p>
        </p:txBody>
      </p:sp>
      <p:cxnSp>
        <p:nvCxnSpPr>
          <p:cNvPr id="220" name="Shape 220"/>
          <p:cNvCxnSpPr/>
          <p:nvPr/>
        </p:nvCxnSpPr>
        <p:spPr>
          <a:xfrm>
            <a:off x="2082425" y="2207600"/>
            <a:ext cx="2901900" cy="1433700"/>
          </a:xfrm>
          <a:prstGeom prst="straightConnector1">
            <a:avLst/>
          </a:prstGeom>
          <a:noFill/>
          <a:ln cap="flat" cmpd="sng" w="28575">
            <a:solidFill>
              <a:schemeClr val="accent4"/>
            </a:solidFill>
            <a:prstDash val="solid"/>
            <a:round/>
            <a:headEnd len="lg" w="lg" type="none"/>
            <a:tailEnd len="lg" w="lg" type="triangl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4" name="Shape 224"/>
        <p:cNvGrpSpPr/>
        <p:nvPr/>
      </p:nvGrpSpPr>
      <p:grpSpPr>
        <a:xfrm>
          <a:off x="0" y="0"/>
          <a:ext cx="0" cy="0"/>
          <a:chOff x="0" y="0"/>
          <a:chExt cx="0" cy="0"/>
        </a:xfrm>
      </p:grpSpPr>
      <p:sp>
        <p:nvSpPr>
          <p:cNvPr id="225" name="Shape 225"/>
          <p:cNvSpPr txBox="1"/>
          <p:nvPr>
            <p:ph type="title"/>
          </p:nvPr>
        </p:nvSpPr>
        <p:spPr>
          <a:xfrm>
            <a:off x="265500" y="1151100"/>
            <a:ext cx="4045200" cy="1564500"/>
          </a:xfrm>
          <a:prstGeom prst="rect">
            <a:avLst/>
          </a:prstGeom>
        </p:spPr>
        <p:txBody>
          <a:bodyPr anchorCtr="0" anchor="b" bIns="91425" lIns="91425" rIns="91425" tIns="91425">
            <a:noAutofit/>
          </a:bodyPr>
          <a:lstStyle/>
          <a:p>
            <a:pPr lvl="0" rtl="0">
              <a:spcBef>
                <a:spcPts val="0"/>
              </a:spcBef>
              <a:buNone/>
            </a:pPr>
            <a:r>
              <a:rPr lang="en"/>
              <a:t>Try it out!</a:t>
            </a:r>
          </a:p>
        </p:txBody>
      </p:sp>
      <p:sp>
        <p:nvSpPr>
          <p:cNvPr id="226" name="Shape 226"/>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rtl="0">
              <a:spcBef>
                <a:spcPts val="0"/>
              </a:spcBef>
              <a:buNone/>
            </a:pPr>
            <a:r>
              <a:rPr lang="en"/>
              <a:t>Practice makes permanent!</a:t>
            </a:r>
          </a:p>
          <a:p>
            <a:pPr lvl="0" rtl="0">
              <a:spcBef>
                <a:spcPts val="0"/>
              </a:spcBef>
              <a:buNone/>
            </a:pPr>
            <a:r>
              <a:t/>
            </a:r>
            <a:endParaRPr/>
          </a:p>
        </p:txBody>
      </p:sp>
      <p:sp>
        <p:nvSpPr>
          <p:cNvPr id="227" name="Shape 227"/>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81000" lvl="0" marL="457200" rtl="0">
              <a:spcBef>
                <a:spcPts val="0"/>
              </a:spcBef>
              <a:buSzPct val="100000"/>
            </a:pPr>
            <a:r>
              <a:rPr lang="en" sz="2400"/>
              <a:t>Try out the writing tools</a:t>
            </a:r>
          </a:p>
          <a:p>
            <a:pPr indent="-355600" lvl="1" marL="914400" rtl="0">
              <a:spcBef>
                <a:spcPts val="0"/>
              </a:spcBef>
              <a:buSzPct val="100000"/>
            </a:pPr>
            <a:r>
              <a:rPr lang="en" sz="2000"/>
              <a:t>Text box</a:t>
            </a:r>
          </a:p>
          <a:p>
            <a:pPr indent="-355600" lvl="1" marL="914400" rtl="0">
              <a:spcBef>
                <a:spcPts val="0"/>
              </a:spcBef>
              <a:buSzPct val="100000"/>
            </a:pPr>
            <a:r>
              <a:rPr lang="en" sz="2000"/>
              <a:t>Formatting options</a:t>
            </a:r>
          </a:p>
          <a:p>
            <a:pPr indent="-355600" lvl="1" marL="914400" rtl="0">
              <a:spcBef>
                <a:spcPts val="0"/>
              </a:spcBef>
              <a:buSzPct val="100000"/>
            </a:pPr>
            <a:r>
              <a:rPr lang="en" sz="2000"/>
              <a:t>Notepad</a:t>
            </a:r>
          </a:p>
          <a:p>
            <a:pPr indent="-355600" lvl="1" marL="914400" rtl="0">
              <a:spcBef>
                <a:spcPts val="0"/>
              </a:spcBef>
              <a:buSzPct val="100000"/>
            </a:pPr>
            <a:r>
              <a:rPr lang="en" sz="2000"/>
              <a:t>Character count</a:t>
            </a:r>
          </a:p>
          <a:p>
            <a:pPr indent="-355600" lvl="1" marL="914400" rtl="0">
              <a:spcBef>
                <a:spcPts val="0"/>
              </a:spcBef>
              <a:buSzPct val="100000"/>
            </a:pPr>
            <a:r>
              <a:rPr lang="en" sz="2000"/>
              <a:t>Word count</a:t>
            </a: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1" name="Shape 231"/>
        <p:cNvGrpSpPr/>
        <p:nvPr/>
      </p:nvGrpSpPr>
      <p:grpSpPr>
        <a:xfrm>
          <a:off x="0" y="0"/>
          <a:ext cx="0" cy="0"/>
          <a:chOff x="0" y="0"/>
          <a:chExt cx="0" cy="0"/>
        </a:xfrm>
      </p:grpSpPr>
      <p:sp>
        <p:nvSpPr>
          <p:cNvPr id="232" name="Shape 232"/>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Multiple Choice Tools</a:t>
            </a:r>
          </a:p>
        </p:txBody>
      </p:sp>
      <p:sp>
        <p:nvSpPr>
          <p:cNvPr id="233" name="Shape 233"/>
          <p:cNvSpPr txBox="1"/>
          <p:nvPr>
            <p:ph idx="1" type="subTitle"/>
          </p:nvPr>
        </p:nvSpPr>
        <p:spPr>
          <a:xfrm>
            <a:off x="361738" y="1173987"/>
            <a:ext cx="8222100" cy="432900"/>
          </a:xfrm>
          <a:prstGeom prst="rect">
            <a:avLst/>
          </a:prstGeom>
        </p:spPr>
        <p:txBody>
          <a:bodyPr anchorCtr="0" anchor="t" bIns="91425" lIns="91425" rIns="91425" tIns="91425">
            <a:noAutofit/>
          </a:bodyPr>
          <a:lstStyle/>
          <a:p>
            <a:pPr lvl="0" rtl="0">
              <a:spcBef>
                <a:spcPts val="0"/>
              </a:spcBef>
              <a:buNone/>
            </a:pPr>
            <a:r>
              <a:rPr lang="en"/>
              <a:t>General Instructions for Students</a:t>
            </a:r>
          </a:p>
        </p:txBody>
      </p:sp>
      <p:pic>
        <p:nvPicPr>
          <p:cNvPr id="234" name="Shape 234"/>
          <p:cNvPicPr preferRelativeResize="0"/>
          <p:nvPr/>
        </p:nvPicPr>
        <p:blipFill>
          <a:blip r:embed="rId3">
            <a:alphaModFix/>
          </a:blip>
          <a:stretch>
            <a:fillRect/>
          </a:stretch>
        </p:blipFill>
        <p:spPr>
          <a:xfrm>
            <a:off x="7116226" y="6451"/>
            <a:ext cx="2027774" cy="1918150"/>
          </a:xfrm>
          <a:prstGeom prst="rect">
            <a:avLst/>
          </a:prstGeom>
          <a:noFill/>
          <a:ln>
            <a:noFill/>
          </a:ln>
        </p:spPr>
      </p:pic>
      <p:pic>
        <p:nvPicPr>
          <p:cNvPr descr="MC Tools pic.JPG" id="235" name="Shape 235"/>
          <p:cNvPicPr preferRelativeResize="0"/>
          <p:nvPr/>
        </p:nvPicPr>
        <p:blipFill>
          <a:blip r:embed="rId4">
            <a:alphaModFix/>
          </a:blip>
          <a:stretch>
            <a:fillRect/>
          </a:stretch>
        </p:blipFill>
        <p:spPr>
          <a:xfrm>
            <a:off x="2168801" y="1719447"/>
            <a:ext cx="4781558" cy="2503149"/>
          </a:xfrm>
          <a:prstGeom prst="rect">
            <a:avLst/>
          </a:prstGeom>
          <a:noFill/>
          <a:ln>
            <a:noFill/>
          </a:ln>
        </p:spPr>
      </p:pic>
      <p:sp>
        <p:nvSpPr>
          <p:cNvPr id="236" name="Shape 236"/>
          <p:cNvSpPr txBox="1"/>
          <p:nvPr/>
        </p:nvSpPr>
        <p:spPr>
          <a:xfrm>
            <a:off x="460950" y="2227425"/>
            <a:ext cx="1542000" cy="12621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FFFF"/>
                </a:solidFill>
              </a:rPr>
              <a:t>WATCH</a:t>
            </a:r>
          </a:p>
          <a:p>
            <a:pPr lvl="0" algn="ctr">
              <a:spcBef>
                <a:spcPts val="0"/>
              </a:spcBef>
              <a:buNone/>
            </a:pPr>
            <a:r>
              <a:rPr b="1" lang="en" sz="2400" u="sng">
                <a:solidFill>
                  <a:schemeClr val="hlink"/>
                </a:solidFill>
                <a:hlinkClick r:id="rId5"/>
              </a:rPr>
              <a:t>VIDEO</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0" name="Shape 240"/>
        <p:cNvGrpSpPr/>
        <p:nvPr/>
      </p:nvGrpSpPr>
      <p:grpSpPr>
        <a:xfrm>
          <a:off x="0" y="0"/>
          <a:ext cx="0" cy="0"/>
          <a:chOff x="0" y="0"/>
          <a:chExt cx="0" cy="0"/>
        </a:xfrm>
      </p:grpSpPr>
      <p:sp>
        <p:nvSpPr>
          <p:cNvPr id="241" name="Shape 241"/>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Multiple Choice Tools</a:t>
            </a:r>
          </a:p>
        </p:txBody>
      </p:sp>
      <p:sp>
        <p:nvSpPr>
          <p:cNvPr id="242" name="Shape 242"/>
          <p:cNvSpPr txBox="1"/>
          <p:nvPr>
            <p:ph idx="1" type="subTitle"/>
          </p:nvPr>
        </p:nvSpPr>
        <p:spPr>
          <a:xfrm>
            <a:off x="361738" y="1173987"/>
            <a:ext cx="8222100" cy="432900"/>
          </a:xfrm>
          <a:prstGeom prst="rect">
            <a:avLst/>
          </a:prstGeom>
        </p:spPr>
        <p:txBody>
          <a:bodyPr anchorCtr="0" anchor="t" bIns="91425" lIns="91425" rIns="91425" tIns="91425">
            <a:noAutofit/>
          </a:bodyPr>
          <a:lstStyle/>
          <a:p>
            <a:pPr lvl="0" rtl="0">
              <a:spcBef>
                <a:spcPts val="0"/>
              </a:spcBef>
              <a:buNone/>
            </a:pPr>
            <a:r>
              <a:rPr b="1" lang="en" sz="1800">
                <a:latin typeface="Arial"/>
                <a:ea typeface="Arial"/>
                <a:cs typeface="Arial"/>
                <a:sym typeface="Arial"/>
              </a:rPr>
              <a:t>To Answer Multiple Choice Questions:</a:t>
            </a:r>
          </a:p>
        </p:txBody>
      </p:sp>
      <p:pic>
        <p:nvPicPr>
          <p:cNvPr id="243" name="Shape 243"/>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244" name="Shape 244"/>
          <p:cNvSpPr txBox="1"/>
          <p:nvPr/>
        </p:nvSpPr>
        <p:spPr>
          <a:xfrm>
            <a:off x="1011700" y="3934775"/>
            <a:ext cx="6922200" cy="8892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Use your mouse to click on your Multiple Choice response.</a:t>
            </a:r>
          </a:p>
        </p:txBody>
      </p:sp>
      <p:pic>
        <p:nvPicPr>
          <p:cNvPr id="245" name="Shape 245"/>
          <p:cNvPicPr preferRelativeResize="0"/>
          <p:nvPr/>
        </p:nvPicPr>
        <p:blipFill>
          <a:blip r:embed="rId4">
            <a:alphaModFix/>
          </a:blip>
          <a:stretch>
            <a:fillRect/>
          </a:stretch>
        </p:blipFill>
        <p:spPr>
          <a:xfrm>
            <a:off x="2309800" y="1708800"/>
            <a:ext cx="4524375" cy="21240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1" name="Shape 91"/>
        <p:cNvGrpSpPr/>
        <p:nvPr/>
      </p:nvGrpSpPr>
      <p:grpSpPr>
        <a:xfrm>
          <a:off x="0" y="0"/>
          <a:ext cx="0" cy="0"/>
          <a:chOff x="0" y="0"/>
          <a:chExt cx="0" cy="0"/>
        </a:xfrm>
      </p:grpSpPr>
      <p:sp>
        <p:nvSpPr>
          <p:cNvPr id="92" name="Shape 92"/>
          <p:cNvSpPr txBox="1"/>
          <p:nvPr/>
        </p:nvSpPr>
        <p:spPr>
          <a:xfrm>
            <a:off x="361750" y="289575"/>
            <a:ext cx="6482700" cy="838800"/>
          </a:xfrm>
          <a:prstGeom prst="rect">
            <a:avLst/>
          </a:prstGeom>
          <a:noFill/>
          <a:ln>
            <a:noFill/>
          </a:ln>
        </p:spPr>
        <p:txBody>
          <a:bodyPr anchorCtr="0" anchor="t" bIns="91425" lIns="91425" rIns="91425" tIns="91425">
            <a:noAutofit/>
          </a:bodyPr>
          <a:lstStyle/>
          <a:p>
            <a:pPr lvl="0" rtl="0">
              <a:spcBef>
                <a:spcPts val="0"/>
              </a:spcBef>
              <a:buNone/>
            </a:pPr>
            <a:r>
              <a:rPr lang="en" sz="4800">
                <a:solidFill>
                  <a:srgbClr val="FFFFFF"/>
                </a:solidFill>
                <a:latin typeface="Roboto"/>
                <a:ea typeface="Roboto"/>
                <a:cs typeface="Roboto"/>
                <a:sym typeface="Roboto"/>
              </a:rPr>
              <a:t>Any Questions?</a:t>
            </a:r>
          </a:p>
        </p:txBody>
      </p:sp>
      <p:sp>
        <p:nvSpPr>
          <p:cNvPr id="93" name="Shape 93"/>
          <p:cNvSpPr txBox="1"/>
          <p:nvPr/>
        </p:nvSpPr>
        <p:spPr>
          <a:xfrm>
            <a:off x="361750" y="1174000"/>
            <a:ext cx="6754500" cy="7563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None/>
            </a:pPr>
            <a:r>
              <a:rPr lang="en" sz="3000">
                <a:solidFill>
                  <a:srgbClr val="FFFFFF"/>
                </a:solidFill>
                <a:latin typeface="Roboto"/>
                <a:ea typeface="Roboto"/>
                <a:cs typeface="Roboto"/>
                <a:sym typeface="Roboto"/>
              </a:rPr>
              <a:t>If you have questions, we are here to help you out!</a:t>
            </a:r>
          </a:p>
        </p:txBody>
      </p:sp>
      <p:sp>
        <p:nvSpPr>
          <p:cNvPr id="94" name="Shape 94"/>
          <p:cNvSpPr txBox="1"/>
          <p:nvPr/>
        </p:nvSpPr>
        <p:spPr>
          <a:xfrm>
            <a:off x="742825" y="4265625"/>
            <a:ext cx="6482700" cy="756300"/>
          </a:xfrm>
          <a:prstGeom prst="rect">
            <a:avLst/>
          </a:prstGeom>
          <a:noFill/>
          <a:ln>
            <a:noFill/>
          </a:ln>
        </p:spPr>
        <p:txBody>
          <a:bodyPr anchorCtr="0" anchor="t" bIns="91425" lIns="91425" rIns="91425" tIns="91425">
            <a:noAutofit/>
          </a:bodyPr>
          <a:lstStyle/>
          <a:p>
            <a:pPr lvl="0" rtl="0">
              <a:spcBef>
                <a:spcPts val="0"/>
              </a:spcBef>
              <a:buNone/>
            </a:pPr>
            <a:r>
              <a:t/>
            </a:r>
            <a:endParaRPr>
              <a:solidFill>
                <a:srgbClr val="FFFFFF"/>
              </a:solidFill>
            </a:endParaRPr>
          </a:p>
        </p:txBody>
      </p:sp>
      <p:pic>
        <p:nvPicPr>
          <p:cNvPr id="95" name="Shape 95"/>
          <p:cNvPicPr preferRelativeResize="0"/>
          <p:nvPr/>
        </p:nvPicPr>
        <p:blipFill>
          <a:blip r:embed="rId3">
            <a:alphaModFix/>
          </a:blip>
          <a:stretch>
            <a:fillRect/>
          </a:stretch>
        </p:blipFill>
        <p:spPr>
          <a:xfrm>
            <a:off x="6653725" y="1740425"/>
            <a:ext cx="2132523" cy="2110977"/>
          </a:xfrm>
          <a:prstGeom prst="rect">
            <a:avLst/>
          </a:prstGeom>
          <a:noFill/>
          <a:ln>
            <a:noFill/>
          </a:ln>
        </p:spPr>
      </p:pic>
      <p:sp>
        <p:nvSpPr>
          <p:cNvPr id="96" name="Shape 96"/>
          <p:cNvSpPr txBox="1"/>
          <p:nvPr/>
        </p:nvSpPr>
        <p:spPr>
          <a:xfrm>
            <a:off x="357750" y="2284725"/>
            <a:ext cx="8428500" cy="2690100"/>
          </a:xfrm>
          <a:prstGeom prst="rect">
            <a:avLst/>
          </a:prstGeom>
          <a:noFill/>
          <a:ln>
            <a:noFill/>
          </a:ln>
        </p:spPr>
        <p:txBody>
          <a:bodyPr anchorCtr="0" anchor="t" bIns="91425" lIns="91425" rIns="91425" tIns="91425">
            <a:noAutofit/>
          </a:bodyPr>
          <a:lstStyle/>
          <a:p>
            <a:pPr lvl="0" rtl="0">
              <a:spcBef>
                <a:spcPts val="0"/>
              </a:spcBef>
              <a:buNone/>
            </a:pPr>
            <a:r>
              <a:rPr lang="en" sz="2400" u="sng">
                <a:solidFill>
                  <a:srgbClr val="FFFFFF"/>
                </a:solidFill>
                <a:hlinkClick r:id="rId4"/>
              </a:rPr>
              <a:t>helpdesk@dsbn.org</a:t>
            </a:r>
          </a:p>
          <a:p>
            <a:pPr lvl="0" rtl="0">
              <a:spcBef>
                <a:spcPts val="0"/>
              </a:spcBef>
              <a:buNone/>
            </a:pPr>
            <a:r>
              <a:t/>
            </a:r>
            <a:endParaRPr sz="2400">
              <a:solidFill>
                <a:srgbClr val="FFFFFF"/>
              </a:solidFill>
            </a:endParaRPr>
          </a:p>
          <a:p>
            <a:pPr lvl="0" rtl="0">
              <a:spcBef>
                <a:spcPts val="0"/>
              </a:spcBef>
              <a:buNone/>
            </a:pPr>
            <a:r>
              <a:rPr lang="en" sz="2400">
                <a:solidFill>
                  <a:srgbClr val="FFFFFF"/>
                </a:solidFill>
              </a:rPr>
              <a:t>Subject line:  </a:t>
            </a:r>
          </a:p>
          <a:p>
            <a:pPr lvl="0" rtl="0">
              <a:spcBef>
                <a:spcPts val="0"/>
              </a:spcBef>
              <a:buNone/>
            </a:pPr>
            <a:r>
              <a:rPr lang="en" sz="2400">
                <a:solidFill>
                  <a:srgbClr val="FFFFFF"/>
                </a:solidFill>
              </a:rPr>
              <a:t>Online OSSLT - Test or Online OSSLT - Tech</a:t>
            </a:r>
          </a:p>
          <a:p>
            <a:pPr lvl="0" rtl="0">
              <a:spcBef>
                <a:spcPts val="0"/>
              </a:spcBef>
              <a:buNone/>
            </a:pPr>
            <a:r>
              <a:t/>
            </a:r>
            <a:endParaRPr sz="2400">
              <a:solidFill>
                <a:srgbClr val="FFFFFF"/>
              </a:solidFill>
            </a:endParaRPr>
          </a:p>
          <a:p>
            <a:pPr lvl="0" rtl="0">
              <a:spcBef>
                <a:spcPts val="0"/>
              </a:spcBef>
              <a:buNone/>
            </a:pPr>
            <a:r>
              <a:rPr lang="en" sz="2400">
                <a:solidFill>
                  <a:srgbClr val="FFFFFF"/>
                </a:solidFill>
              </a:rPr>
              <a:t>Your email will be given the highest priority and directed to the appropriate person immediately</a:t>
            </a:r>
          </a:p>
          <a:p>
            <a:pPr lvl="0" rtl="0">
              <a:spcBef>
                <a:spcPts val="0"/>
              </a:spcBef>
              <a:buNone/>
            </a:pPr>
            <a:r>
              <a:t/>
            </a:r>
            <a:endParaRPr sz="24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9" name="Shape 249"/>
        <p:cNvGrpSpPr/>
        <p:nvPr/>
      </p:nvGrpSpPr>
      <p:grpSpPr>
        <a:xfrm>
          <a:off x="0" y="0"/>
          <a:ext cx="0" cy="0"/>
          <a:chOff x="0" y="0"/>
          <a:chExt cx="0" cy="0"/>
        </a:xfrm>
      </p:grpSpPr>
      <p:sp>
        <p:nvSpPr>
          <p:cNvPr id="250" name="Shape 250"/>
          <p:cNvSpPr txBox="1"/>
          <p:nvPr>
            <p:ph type="ctrTitle"/>
          </p:nvPr>
        </p:nvSpPr>
        <p:spPr>
          <a:xfrm>
            <a:off x="361750" y="335200"/>
            <a:ext cx="6482700" cy="838800"/>
          </a:xfrm>
          <a:prstGeom prst="rect">
            <a:avLst/>
          </a:prstGeom>
        </p:spPr>
        <p:txBody>
          <a:bodyPr anchorCtr="0" anchor="b" bIns="91425" lIns="91425" rIns="91425" tIns="91425">
            <a:noAutofit/>
          </a:bodyPr>
          <a:lstStyle/>
          <a:p>
            <a:pPr lvl="0" rtl="0">
              <a:spcBef>
                <a:spcPts val="0"/>
              </a:spcBef>
              <a:buNone/>
            </a:pPr>
            <a:r>
              <a:rPr lang="en"/>
              <a:t>Remember!</a:t>
            </a:r>
          </a:p>
        </p:txBody>
      </p:sp>
      <p:sp>
        <p:nvSpPr>
          <p:cNvPr id="251" name="Shape 251"/>
          <p:cNvSpPr txBox="1"/>
          <p:nvPr>
            <p:ph idx="1" type="subTitle"/>
          </p:nvPr>
        </p:nvSpPr>
        <p:spPr>
          <a:xfrm>
            <a:off x="361738" y="1173987"/>
            <a:ext cx="8222100" cy="432900"/>
          </a:xfrm>
          <a:prstGeom prst="rect">
            <a:avLst/>
          </a:prstGeom>
        </p:spPr>
        <p:txBody>
          <a:bodyPr anchorCtr="0" anchor="t" bIns="91425" lIns="91425" rIns="91425" tIns="91425">
            <a:noAutofit/>
          </a:bodyPr>
          <a:lstStyle/>
          <a:p>
            <a:pPr lvl="0" rtl="0">
              <a:spcBef>
                <a:spcPts val="0"/>
              </a:spcBef>
              <a:buNone/>
            </a:pPr>
            <a:r>
              <a:rPr lang="en"/>
              <a:t>Highlighting Tool Tip:</a:t>
            </a:r>
          </a:p>
        </p:txBody>
      </p:sp>
      <p:pic>
        <p:nvPicPr>
          <p:cNvPr id="252" name="Shape 252"/>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253" name="Shape 253"/>
          <p:cNvSpPr txBox="1"/>
          <p:nvPr/>
        </p:nvSpPr>
        <p:spPr>
          <a:xfrm>
            <a:off x="630275" y="3168575"/>
            <a:ext cx="8009700" cy="16935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If you have the Highlighting Tool ON, be sure to click the Highlighting Tool OFF when responding to Multiple Choice questions and when typing in a Text Box. </a:t>
            </a:r>
          </a:p>
          <a:p>
            <a:pPr lvl="0" rtl="0">
              <a:spcBef>
                <a:spcPts val="0"/>
              </a:spcBef>
              <a:buNone/>
            </a:pPr>
            <a:r>
              <a:t/>
            </a:r>
            <a:endParaRPr sz="1800">
              <a:solidFill>
                <a:srgbClr val="FFFFFF"/>
              </a:solidFill>
            </a:endParaRPr>
          </a:p>
          <a:p>
            <a:pPr lvl="0" rtl="0">
              <a:spcBef>
                <a:spcPts val="0"/>
              </a:spcBef>
              <a:buNone/>
            </a:pPr>
            <a:r>
              <a:rPr b="1" lang="en" sz="1800">
                <a:solidFill>
                  <a:srgbClr val="FFFFFF"/>
                </a:solidFill>
              </a:rPr>
              <a:t>Note: </a:t>
            </a:r>
            <a:r>
              <a:rPr lang="en" sz="1800">
                <a:solidFill>
                  <a:srgbClr val="FFFFFF"/>
                </a:solidFill>
              </a:rPr>
              <a:t>The highlights you create are attached to the question slide.  </a:t>
            </a:r>
          </a:p>
        </p:txBody>
      </p:sp>
      <p:pic>
        <p:nvPicPr>
          <p:cNvPr id="254" name="Shape 254"/>
          <p:cNvPicPr preferRelativeResize="0"/>
          <p:nvPr/>
        </p:nvPicPr>
        <p:blipFill>
          <a:blip r:embed="rId4">
            <a:alphaModFix/>
          </a:blip>
          <a:stretch>
            <a:fillRect/>
          </a:stretch>
        </p:blipFill>
        <p:spPr>
          <a:xfrm>
            <a:off x="1339324" y="1854912"/>
            <a:ext cx="2619375" cy="733425"/>
          </a:xfrm>
          <a:prstGeom prst="rect">
            <a:avLst/>
          </a:prstGeom>
          <a:noFill/>
          <a:ln>
            <a:noFill/>
          </a:ln>
        </p:spPr>
      </p:pic>
      <p:pic>
        <p:nvPicPr>
          <p:cNvPr id="255" name="Shape 255"/>
          <p:cNvPicPr preferRelativeResize="0"/>
          <p:nvPr/>
        </p:nvPicPr>
        <p:blipFill>
          <a:blip r:embed="rId5">
            <a:alphaModFix/>
          </a:blip>
          <a:stretch>
            <a:fillRect/>
          </a:stretch>
        </p:blipFill>
        <p:spPr>
          <a:xfrm>
            <a:off x="4580087" y="1854900"/>
            <a:ext cx="2619375" cy="733425"/>
          </a:xfrm>
          <a:prstGeom prst="rect">
            <a:avLst/>
          </a:prstGeom>
          <a:noFill/>
          <a:ln>
            <a:noFill/>
          </a:ln>
        </p:spPr>
      </p:pic>
      <p:sp>
        <p:nvSpPr>
          <p:cNvPr id="256" name="Shape 256"/>
          <p:cNvSpPr txBox="1"/>
          <p:nvPr/>
        </p:nvSpPr>
        <p:spPr>
          <a:xfrm>
            <a:off x="2521500" y="2637650"/>
            <a:ext cx="697800" cy="7335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ON</a:t>
            </a:r>
          </a:p>
        </p:txBody>
      </p:sp>
      <p:sp>
        <p:nvSpPr>
          <p:cNvPr id="257" name="Shape 257"/>
          <p:cNvSpPr txBox="1"/>
          <p:nvPr/>
        </p:nvSpPr>
        <p:spPr>
          <a:xfrm>
            <a:off x="5723975" y="2637650"/>
            <a:ext cx="697800" cy="7335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OFF</a:t>
            </a:r>
          </a:p>
        </p:txBody>
      </p:sp>
      <p:cxnSp>
        <p:nvCxnSpPr>
          <p:cNvPr id="258" name="Shape 258"/>
          <p:cNvCxnSpPr/>
          <p:nvPr/>
        </p:nvCxnSpPr>
        <p:spPr>
          <a:xfrm rot="10800000">
            <a:off x="2318475" y="2363400"/>
            <a:ext cx="281400" cy="405300"/>
          </a:xfrm>
          <a:prstGeom prst="straightConnector1">
            <a:avLst/>
          </a:prstGeom>
          <a:noFill/>
          <a:ln cap="flat" cmpd="sng" w="28575">
            <a:solidFill>
              <a:schemeClr val="accent5"/>
            </a:solidFill>
            <a:prstDash val="solid"/>
            <a:round/>
            <a:headEnd len="lg" w="lg" type="none"/>
            <a:tailEnd len="lg" w="lg" type="triangle"/>
          </a:ln>
        </p:spPr>
      </p:cxnSp>
      <p:cxnSp>
        <p:nvCxnSpPr>
          <p:cNvPr id="259" name="Shape 259"/>
          <p:cNvCxnSpPr/>
          <p:nvPr/>
        </p:nvCxnSpPr>
        <p:spPr>
          <a:xfrm rot="10800000">
            <a:off x="5498450" y="2369100"/>
            <a:ext cx="281400" cy="405300"/>
          </a:xfrm>
          <a:prstGeom prst="straightConnector1">
            <a:avLst/>
          </a:prstGeom>
          <a:noFill/>
          <a:ln cap="flat" cmpd="sng" w="28575">
            <a:solidFill>
              <a:schemeClr val="accent5"/>
            </a:solidFill>
            <a:prstDash val="solid"/>
            <a:round/>
            <a:headEnd len="lg" w="lg" type="none"/>
            <a:tailEnd len="lg" w="lg"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3" name="Shape 263"/>
        <p:cNvGrpSpPr/>
        <p:nvPr/>
      </p:nvGrpSpPr>
      <p:grpSpPr>
        <a:xfrm>
          <a:off x="0" y="0"/>
          <a:ext cx="0" cy="0"/>
          <a:chOff x="0" y="0"/>
          <a:chExt cx="0" cy="0"/>
        </a:xfrm>
      </p:grpSpPr>
      <p:sp>
        <p:nvSpPr>
          <p:cNvPr id="264" name="Shape 264"/>
          <p:cNvSpPr txBox="1"/>
          <p:nvPr>
            <p:ph type="title"/>
          </p:nvPr>
        </p:nvSpPr>
        <p:spPr>
          <a:xfrm>
            <a:off x="265500" y="1151100"/>
            <a:ext cx="4045200" cy="1564500"/>
          </a:xfrm>
          <a:prstGeom prst="rect">
            <a:avLst/>
          </a:prstGeom>
        </p:spPr>
        <p:txBody>
          <a:bodyPr anchorCtr="0" anchor="b" bIns="91425" lIns="91425" rIns="91425" tIns="91425">
            <a:noAutofit/>
          </a:bodyPr>
          <a:lstStyle/>
          <a:p>
            <a:pPr lvl="0" rtl="0">
              <a:spcBef>
                <a:spcPts val="0"/>
              </a:spcBef>
              <a:buNone/>
            </a:pPr>
            <a:r>
              <a:rPr lang="en"/>
              <a:t>Try it out!</a:t>
            </a:r>
          </a:p>
        </p:txBody>
      </p:sp>
      <p:sp>
        <p:nvSpPr>
          <p:cNvPr id="265" name="Shape 265"/>
          <p:cNvSpPr txBox="1"/>
          <p:nvPr>
            <p:ph idx="1" type="subTitle"/>
          </p:nvPr>
        </p:nvSpPr>
        <p:spPr>
          <a:xfrm>
            <a:off x="265500" y="2769001"/>
            <a:ext cx="4045200" cy="1269300"/>
          </a:xfrm>
          <a:prstGeom prst="rect">
            <a:avLst/>
          </a:prstGeom>
        </p:spPr>
        <p:txBody>
          <a:bodyPr anchorCtr="0" anchor="t" bIns="91425" lIns="91425" rIns="91425" tIns="91425">
            <a:noAutofit/>
          </a:bodyPr>
          <a:lstStyle/>
          <a:p>
            <a:pPr lvl="0" rtl="0">
              <a:spcBef>
                <a:spcPts val="0"/>
              </a:spcBef>
              <a:buNone/>
            </a:pPr>
            <a:r>
              <a:rPr lang="en"/>
              <a:t>Practice makes permanent!</a:t>
            </a:r>
          </a:p>
          <a:p>
            <a:pPr lvl="0" rtl="0">
              <a:spcBef>
                <a:spcPts val="0"/>
              </a:spcBef>
              <a:buNone/>
            </a:pPr>
            <a:r>
              <a:t/>
            </a:r>
            <a:endParaRPr/>
          </a:p>
        </p:txBody>
      </p:sp>
      <p:sp>
        <p:nvSpPr>
          <p:cNvPr id="266" name="Shape 266"/>
          <p:cNvSpPr txBox="1"/>
          <p:nvPr>
            <p:ph idx="2" type="body"/>
          </p:nvPr>
        </p:nvSpPr>
        <p:spPr>
          <a:xfrm>
            <a:off x="4939500" y="724200"/>
            <a:ext cx="3837000" cy="3695100"/>
          </a:xfrm>
          <a:prstGeom prst="rect">
            <a:avLst/>
          </a:prstGeom>
        </p:spPr>
        <p:txBody>
          <a:bodyPr anchorCtr="0" anchor="ctr" bIns="91425" lIns="91425" rIns="91425" tIns="91425">
            <a:noAutofit/>
          </a:bodyPr>
          <a:lstStyle/>
          <a:p>
            <a:pPr indent="-381000" lvl="0" marL="457200" rtl="0">
              <a:spcBef>
                <a:spcPts val="0"/>
              </a:spcBef>
              <a:buSzPct val="100000"/>
            </a:pPr>
            <a:r>
              <a:rPr lang="en" sz="2400"/>
              <a:t>Try out the Multiple Choice Questions</a:t>
            </a:r>
          </a:p>
          <a:p>
            <a:pPr indent="-355600" lvl="1" marL="914400" rtl="0">
              <a:spcBef>
                <a:spcPts val="0"/>
              </a:spcBef>
              <a:buSzPct val="100000"/>
            </a:pPr>
            <a:r>
              <a:rPr lang="en" sz="2000"/>
              <a:t>Strikethrough tool</a:t>
            </a:r>
          </a:p>
          <a:p>
            <a:pPr indent="-355600" lvl="1" marL="914400" rtl="0">
              <a:spcBef>
                <a:spcPts val="0"/>
              </a:spcBef>
              <a:buSzPct val="100000"/>
            </a:pPr>
            <a:r>
              <a:rPr lang="en" sz="2000"/>
              <a:t>Highlighting tool</a:t>
            </a:r>
          </a:p>
          <a:p>
            <a:pPr indent="-355600" lvl="1" marL="914400" rtl="0">
              <a:spcBef>
                <a:spcPts val="0"/>
              </a:spcBef>
              <a:buSzPct val="100000"/>
            </a:pPr>
            <a:r>
              <a:rPr lang="en" sz="2000"/>
              <a:t>Select &amp; change answers</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0" name="Shape 270"/>
        <p:cNvGrpSpPr/>
        <p:nvPr/>
      </p:nvGrpSpPr>
      <p:grpSpPr>
        <a:xfrm>
          <a:off x="0" y="0"/>
          <a:ext cx="0" cy="0"/>
          <a:chOff x="0" y="0"/>
          <a:chExt cx="0" cy="0"/>
        </a:xfrm>
      </p:grpSpPr>
      <p:sp>
        <p:nvSpPr>
          <p:cNvPr id="271" name="Shape 271"/>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Navigation Tools &amp; Tips</a:t>
            </a:r>
          </a:p>
        </p:txBody>
      </p:sp>
      <p:pic>
        <p:nvPicPr>
          <p:cNvPr id="272" name="Shape 272"/>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273" name="Shape 273"/>
          <p:cNvSpPr txBox="1"/>
          <p:nvPr/>
        </p:nvSpPr>
        <p:spPr>
          <a:xfrm>
            <a:off x="1116750" y="2059650"/>
            <a:ext cx="6910500" cy="1350600"/>
          </a:xfrm>
          <a:prstGeom prst="rect">
            <a:avLst/>
          </a:prstGeom>
          <a:noFill/>
          <a:ln>
            <a:noFill/>
          </a:ln>
        </p:spPr>
        <p:txBody>
          <a:bodyPr anchorCtr="0" anchor="t" bIns="91425" lIns="91425" rIns="91425" tIns="91425">
            <a:noAutofit/>
          </a:bodyPr>
          <a:lstStyle/>
          <a:p>
            <a:pPr lvl="0" rtl="0" algn="ctr">
              <a:spcBef>
                <a:spcPts val="0"/>
              </a:spcBef>
              <a:buNone/>
            </a:pPr>
            <a:r>
              <a:rPr lang="en" sz="2400">
                <a:solidFill>
                  <a:srgbClr val="FFFFFF"/>
                </a:solidFill>
              </a:rPr>
              <a:t>For a two page tip sheet of all the Online OSSLT Navigation Tools and Tips click on the link below.</a:t>
            </a:r>
          </a:p>
          <a:p>
            <a:pPr lvl="0" rtl="0" algn="ctr">
              <a:spcBef>
                <a:spcPts val="0"/>
              </a:spcBef>
              <a:buNone/>
            </a:pPr>
            <a:r>
              <a:rPr lang="en" sz="2400" u="sng">
                <a:solidFill>
                  <a:schemeClr val="hlink"/>
                </a:solidFill>
                <a:hlinkClick r:id="rId4"/>
              </a:rPr>
              <a:t>Online OSSLT Tools and Tips</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7" name="Shape 277"/>
        <p:cNvGrpSpPr/>
        <p:nvPr/>
      </p:nvGrpSpPr>
      <p:grpSpPr>
        <a:xfrm>
          <a:off x="0" y="0"/>
          <a:ext cx="0" cy="0"/>
          <a:chOff x="0" y="0"/>
          <a:chExt cx="0" cy="0"/>
        </a:xfrm>
      </p:grpSpPr>
      <p:sp>
        <p:nvSpPr>
          <p:cNvPr id="278" name="Shape 278"/>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Getting Started...</a:t>
            </a:r>
          </a:p>
        </p:txBody>
      </p:sp>
      <p:sp>
        <p:nvSpPr>
          <p:cNvPr id="279" name="Shape 279"/>
          <p:cNvSpPr txBox="1"/>
          <p:nvPr>
            <p:ph idx="1" type="subTitle"/>
          </p:nvPr>
        </p:nvSpPr>
        <p:spPr>
          <a:xfrm>
            <a:off x="361750" y="1174007"/>
            <a:ext cx="8222100" cy="756300"/>
          </a:xfrm>
          <a:prstGeom prst="rect">
            <a:avLst/>
          </a:prstGeom>
        </p:spPr>
        <p:txBody>
          <a:bodyPr anchorCtr="0" anchor="t" bIns="91425" lIns="91425" rIns="91425" tIns="91425">
            <a:noAutofit/>
          </a:bodyPr>
          <a:lstStyle/>
          <a:p>
            <a:pPr lvl="0" rtl="0">
              <a:spcBef>
                <a:spcPts val="0"/>
              </a:spcBef>
              <a:buNone/>
            </a:pPr>
            <a:r>
              <a:rPr lang="en" sz="3000"/>
              <a:t>Logging On and Signing In:</a:t>
            </a:r>
          </a:p>
        </p:txBody>
      </p:sp>
      <p:pic>
        <p:nvPicPr>
          <p:cNvPr id="280" name="Shape 280"/>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281" name="Shape 281"/>
          <p:cNvSpPr txBox="1"/>
          <p:nvPr/>
        </p:nvSpPr>
        <p:spPr>
          <a:xfrm>
            <a:off x="357750" y="1930300"/>
            <a:ext cx="3817800" cy="2560200"/>
          </a:xfrm>
          <a:prstGeom prst="rect">
            <a:avLst/>
          </a:prstGeom>
          <a:noFill/>
          <a:ln>
            <a:noFill/>
          </a:ln>
        </p:spPr>
        <p:txBody>
          <a:bodyPr anchorCtr="0" anchor="t" bIns="91425" lIns="91425" rIns="91425" tIns="91425">
            <a:noAutofit/>
          </a:bodyPr>
          <a:lstStyle/>
          <a:p>
            <a:pPr lvl="0">
              <a:spcBef>
                <a:spcPts val="0"/>
              </a:spcBef>
              <a:spcAft>
                <a:spcPts val="1000"/>
              </a:spcAft>
              <a:buNone/>
            </a:pPr>
            <a:r>
              <a:rPr lang="en" sz="1800">
                <a:solidFill>
                  <a:srgbClr val="FFFFFF"/>
                </a:solidFill>
              </a:rPr>
              <a:t>On the day of the OSSLT testing,</a:t>
            </a:r>
          </a:p>
          <a:p>
            <a:pPr indent="-342900" lvl="0" marL="457200" rtl="0">
              <a:spcBef>
                <a:spcPts val="0"/>
              </a:spcBef>
              <a:spcAft>
                <a:spcPts val="1000"/>
              </a:spcAft>
              <a:buClr>
                <a:srgbClr val="FFFFFF"/>
              </a:buClr>
              <a:buSzPct val="100000"/>
              <a:buAutoNum type="arabicPeriod"/>
            </a:pPr>
            <a:r>
              <a:rPr lang="en" sz="1800">
                <a:solidFill>
                  <a:srgbClr val="FFFFFF"/>
                </a:solidFill>
              </a:rPr>
              <a:t>Log onto a DSBN device using your DSBN credentials.</a:t>
            </a:r>
          </a:p>
          <a:p>
            <a:pPr indent="-342900" lvl="0" marL="457200" rtl="0">
              <a:spcBef>
                <a:spcPts val="0"/>
              </a:spcBef>
              <a:spcAft>
                <a:spcPts val="1000"/>
              </a:spcAft>
              <a:buClr>
                <a:srgbClr val="FFFFFF"/>
              </a:buClr>
              <a:buSzPct val="100000"/>
              <a:buAutoNum type="arabicPeriod"/>
            </a:pPr>
            <a:r>
              <a:rPr lang="en" sz="1800">
                <a:solidFill>
                  <a:srgbClr val="FFFFFF"/>
                </a:solidFill>
              </a:rPr>
              <a:t>Click on the EQAO Online Kiosk App on your desktop.</a:t>
            </a:r>
          </a:p>
          <a:p>
            <a:pPr indent="-342900" lvl="0" marL="457200" rtl="0">
              <a:spcBef>
                <a:spcPts val="0"/>
              </a:spcBef>
              <a:spcAft>
                <a:spcPts val="1000"/>
              </a:spcAft>
              <a:buClr>
                <a:srgbClr val="FFFFFF"/>
              </a:buClr>
              <a:buSzPct val="100000"/>
              <a:buAutoNum type="arabicPeriod"/>
            </a:pPr>
            <a:r>
              <a:rPr lang="en" sz="1800">
                <a:solidFill>
                  <a:srgbClr val="FFFFFF"/>
                </a:solidFill>
              </a:rPr>
              <a:t>Sign in with your OSSLT username and OSSLT password as shown on your ticket.</a:t>
            </a:r>
          </a:p>
        </p:txBody>
      </p:sp>
      <p:pic>
        <p:nvPicPr>
          <p:cNvPr id="282" name="Shape 282"/>
          <p:cNvPicPr preferRelativeResize="0"/>
          <p:nvPr/>
        </p:nvPicPr>
        <p:blipFill>
          <a:blip r:embed="rId4">
            <a:alphaModFix/>
          </a:blip>
          <a:stretch>
            <a:fillRect/>
          </a:stretch>
        </p:blipFill>
        <p:spPr>
          <a:xfrm>
            <a:off x="5368625" y="1173999"/>
            <a:ext cx="1478900" cy="1622925"/>
          </a:xfrm>
          <a:prstGeom prst="rect">
            <a:avLst/>
          </a:prstGeom>
          <a:noFill/>
          <a:ln>
            <a:noFill/>
          </a:ln>
        </p:spPr>
      </p:pic>
      <p:pic>
        <p:nvPicPr>
          <p:cNvPr id="283" name="Shape 283"/>
          <p:cNvPicPr preferRelativeResize="0"/>
          <p:nvPr/>
        </p:nvPicPr>
        <p:blipFill>
          <a:blip r:embed="rId5">
            <a:alphaModFix/>
          </a:blip>
          <a:stretch>
            <a:fillRect/>
          </a:stretch>
        </p:blipFill>
        <p:spPr>
          <a:xfrm>
            <a:off x="4682044" y="2982675"/>
            <a:ext cx="4102925" cy="1448075"/>
          </a:xfrm>
          <a:prstGeom prst="rect">
            <a:avLst/>
          </a:prstGeom>
          <a:noFill/>
          <a:ln>
            <a:noFill/>
          </a:ln>
        </p:spPr>
      </p:pic>
      <p:sp>
        <p:nvSpPr>
          <p:cNvPr id="284" name="Shape 284"/>
          <p:cNvSpPr txBox="1"/>
          <p:nvPr/>
        </p:nvSpPr>
        <p:spPr>
          <a:xfrm>
            <a:off x="5661225" y="4074275"/>
            <a:ext cx="722700" cy="281400"/>
          </a:xfrm>
          <a:prstGeom prst="rect">
            <a:avLst/>
          </a:prstGeom>
          <a:solidFill>
            <a:srgbClr val="FFFFFF"/>
          </a:solidFill>
          <a:ln>
            <a:noFill/>
          </a:ln>
        </p:spPr>
        <p:txBody>
          <a:bodyPr anchorCtr="0" anchor="t" bIns="91425" lIns="91425" rIns="91425" tIns="91425">
            <a:noAutofit/>
          </a:bodyPr>
          <a:lstStyle/>
          <a:p>
            <a:pPr lvl="0">
              <a:spcBef>
                <a:spcPts val="0"/>
              </a:spcBef>
              <a:buNone/>
            </a:pPr>
            <a:r>
              <a:rPr b="1" lang="en" sz="1000"/>
              <a:t>or</a:t>
            </a:r>
            <a:r>
              <a:rPr b="1" lang="en" sz="1000"/>
              <a:t>4r7s3f</a:t>
            </a:r>
          </a:p>
        </p:txBody>
      </p:sp>
      <p:sp>
        <p:nvSpPr>
          <p:cNvPr id="285" name="Shape 285"/>
          <p:cNvSpPr txBox="1"/>
          <p:nvPr/>
        </p:nvSpPr>
        <p:spPr>
          <a:xfrm>
            <a:off x="7704450" y="4074275"/>
            <a:ext cx="804300" cy="281400"/>
          </a:xfrm>
          <a:prstGeom prst="rect">
            <a:avLst/>
          </a:prstGeom>
          <a:solidFill>
            <a:srgbClr val="FFFFFF"/>
          </a:solidFill>
          <a:ln>
            <a:noFill/>
          </a:ln>
        </p:spPr>
        <p:txBody>
          <a:bodyPr anchorCtr="0" anchor="t" bIns="91425" lIns="91425" rIns="91425" tIns="91425">
            <a:noAutofit/>
          </a:bodyPr>
          <a:lstStyle/>
          <a:p>
            <a:pPr lvl="0" rtl="0">
              <a:spcBef>
                <a:spcPts val="0"/>
              </a:spcBef>
              <a:buNone/>
            </a:pPr>
            <a:r>
              <a:rPr b="1" lang="en" sz="1000"/>
              <a:t>or3b7s2g</a:t>
            </a:r>
          </a:p>
        </p:txBody>
      </p:sp>
      <p:cxnSp>
        <p:nvCxnSpPr>
          <p:cNvPr id="286" name="Shape 286"/>
          <p:cNvCxnSpPr>
            <a:stCxn id="281" idx="3"/>
          </p:cNvCxnSpPr>
          <p:nvPr/>
        </p:nvCxnSpPr>
        <p:spPr>
          <a:xfrm flipH="1" rot="10800000">
            <a:off x="4175550" y="2296000"/>
            <a:ext cx="1013100" cy="914400"/>
          </a:xfrm>
          <a:prstGeom prst="straightConnector1">
            <a:avLst/>
          </a:prstGeom>
          <a:noFill/>
          <a:ln cap="flat" cmpd="sng" w="28575">
            <a:solidFill>
              <a:srgbClr val="FFFFFF"/>
            </a:solidFill>
            <a:prstDash val="solid"/>
            <a:round/>
            <a:headEnd len="lg" w="lg" type="none"/>
            <a:tailEnd len="lg" w="lg" type="triangle"/>
          </a:ln>
        </p:spPr>
      </p:cxnSp>
      <p:cxnSp>
        <p:nvCxnSpPr>
          <p:cNvPr id="287" name="Shape 287"/>
          <p:cNvCxnSpPr>
            <a:endCxn id="283" idx="1"/>
          </p:cNvCxnSpPr>
          <p:nvPr/>
        </p:nvCxnSpPr>
        <p:spPr>
          <a:xfrm flipH="1" rot="10800000">
            <a:off x="3669244" y="3706712"/>
            <a:ext cx="1012800" cy="243900"/>
          </a:xfrm>
          <a:prstGeom prst="straightConnector1">
            <a:avLst/>
          </a:prstGeom>
          <a:noFill/>
          <a:ln cap="flat" cmpd="sng" w="28575">
            <a:solidFill>
              <a:srgbClr val="FFFFFF"/>
            </a:solidFill>
            <a:prstDash val="solid"/>
            <a:round/>
            <a:headEnd len="lg" w="lg" type="none"/>
            <a:tailEnd len="lg" w="lg"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1" name="Shape 291"/>
        <p:cNvGrpSpPr/>
        <p:nvPr/>
      </p:nvGrpSpPr>
      <p:grpSpPr>
        <a:xfrm>
          <a:off x="0" y="0"/>
          <a:ext cx="0" cy="0"/>
          <a:chOff x="0" y="0"/>
          <a:chExt cx="0" cy="0"/>
        </a:xfrm>
      </p:grpSpPr>
      <p:sp>
        <p:nvSpPr>
          <p:cNvPr id="292" name="Shape 292"/>
          <p:cNvSpPr txBox="1"/>
          <p:nvPr/>
        </p:nvSpPr>
        <p:spPr>
          <a:xfrm>
            <a:off x="146325" y="289575"/>
            <a:ext cx="4614600" cy="838800"/>
          </a:xfrm>
          <a:prstGeom prst="rect">
            <a:avLst/>
          </a:prstGeom>
          <a:noFill/>
          <a:ln>
            <a:noFill/>
          </a:ln>
        </p:spPr>
        <p:txBody>
          <a:bodyPr anchorCtr="0" anchor="b" bIns="91425" lIns="91425" rIns="91425" tIns="91425">
            <a:noAutofit/>
          </a:bodyPr>
          <a:lstStyle/>
          <a:p>
            <a:pPr lvl="0" rtl="0">
              <a:spcBef>
                <a:spcPts val="0"/>
              </a:spcBef>
              <a:buNone/>
            </a:pPr>
            <a:r>
              <a:rPr lang="en" sz="3900">
                <a:solidFill>
                  <a:srgbClr val="FFFFFF"/>
                </a:solidFill>
                <a:latin typeface="Roboto"/>
                <a:ea typeface="Roboto"/>
                <a:cs typeface="Roboto"/>
                <a:sym typeface="Roboto"/>
              </a:rPr>
              <a:t>Practice...</a:t>
            </a:r>
          </a:p>
        </p:txBody>
      </p:sp>
      <p:sp>
        <p:nvSpPr>
          <p:cNvPr id="293" name="Shape 293"/>
          <p:cNvSpPr txBox="1"/>
          <p:nvPr/>
        </p:nvSpPr>
        <p:spPr>
          <a:xfrm>
            <a:off x="249200" y="1128375"/>
            <a:ext cx="4185300" cy="3778200"/>
          </a:xfrm>
          <a:prstGeom prst="rect">
            <a:avLst/>
          </a:prstGeom>
          <a:noFill/>
          <a:ln>
            <a:noFill/>
          </a:ln>
        </p:spPr>
        <p:txBody>
          <a:bodyPr anchorCtr="0" anchor="t" bIns="91425" lIns="91425" rIns="91425" tIns="91425">
            <a:noAutofit/>
          </a:bodyPr>
          <a:lstStyle/>
          <a:p>
            <a:pPr lvl="0" rtl="0">
              <a:spcBef>
                <a:spcPts val="0"/>
              </a:spcBef>
              <a:buNone/>
            </a:pPr>
            <a:r>
              <a:rPr lang="en" sz="2400">
                <a:solidFill>
                  <a:srgbClr val="FFFFFF"/>
                </a:solidFill>
                <a:latin typeface="Roboto"/>
                <a:ea typeface="Roboto"/>
                <a:cs typeface="Roboto"/>
                <a:sym typeface="Roboto"/>
              </a:rPr>
              <a:t>Now that you have seen the test &amp; the tools,</a:t>
            </a:r>
            <a:r>
              <a:rPr i="1" lang="en" sz="2400">
                <a:solidFill>
                  <a:srgbClr val="FFFFFF"/>
                </a:solidFill>
                <a:latin typeface="Roboto"/>
                <a:ea typeface="Roboto"/>
                <a:cs typeface="Roboto"/>
                <a:sym typeface="Roboto"/>
              </a:rPr>
              <a:t> keep practicing </a:t>
            </a:r>
            <a:r>
              <a:rPr lang="en" sz="2400">
                <a:solidFill>
                  <a:srgbClr val="FFFFFF"/>
                </a:solidFill>
                <a:latin typeface="Roboto"/>
                <a:ea typeface="Roboto"/>
                <a:cs typeface="Roboto"/>
                <a:sym typeface="Roboto"/>
              </a:rPr>
              <a:t>using the online sample to get your skills in shape for </a:t>
            </a:r>
            <a:r>
              <a:rPr b="1" lang="en" sz="2400">
                <a:solidFill>
                  <a:srgbClr val="FFFFFF"/>
                </a:solidFill>
                <a:latin typeface="Roboto"/>
                <a:ea typeface="Roboto"/>
                <a:cs typeface="Roboto"/>
                <a:sym typeface="Roboto"/>
              </a:rPr>
              <a:t>October 20th. </a:t>
            </a:r>
          </a:p>
          <a:p>
            <a:pPr lvl="0" rtl="0">
              <a:spcBef>
                <a:spcPts val="0"/>
              </a:spcBef>
              <a:buNone/>
            </a:pPr>
            <a:r>
              <a:t/>
            </a:r>
            <a:endParaRPr sz="2400">
              <a:solidFill>
                <a:srgbClr val="FFFFFF"/>
              </a:solidFill>
              <a:latin typeface="Roboto"/>
              <a:ea typeface="Roboto"/>
              <a:cs typeface="Roboto"/>
              <a:sym typeface="Roboto"/>
            </a:endParaRPr>
          </a:p>
          <a:p>
            <a:pPr lvl="0" rtl="0">
              <a:spcBef>
                <a:spcPts val="0"/>
              </a:spcBef>
              <a:buNone/>
            </a:pPr>
            <a:r>
              <a:rPr lang="en" sz="2400">
                <a:solidFill>
                  <a:srgbClr val="FFFFFF"/>
                </a:solidFill>
                <a:latin typeface="Roboto"/>
                <a:ea typeface="Roboto"/>
                <a:cs typeface="Roboto"/>
                <a:sym typeface="Roboto"/>
              </a:rPr>
              <a:t>See your teacher if you have any questions!</a:t>
            </a:r>
          </a:p>
          <a:p>
            <a:pPr lvl="0" rtl="0">
              <a:spcBef>
                <a:spcPts val="0"/>
              </a:spcBef>
              <a:buNone/>
            </a:pPr>
            <a:r>
              <a:rPr lang="en" sz="2400">
                <a:solidFill>
                  <a:srgbClr val="FFFFFF"/>
                </a:solidFill>
                <a:latin typeface="Roboto"/>
                <a:ea typeface="Roboto"/>
                <a:cs typeface="Roboto"/>
                <a:sym typeface="Roboto"/>
              </a:rPr>
              <a:t> </a:t>
            </a:r>
          </a:p>
          <a:p>
            <a:pPr lvl="0" rtl="0">
              <a:spcBef>
                <a:spcPts val="0"/>
              </a:spcBef>
              <a:buNone/>
            </a:pPr>
            <a:r>
              <a:rPr lang="en" sz="2400">
                <a:solidFill>
                  <a:srgbClr val="FFFFFF"/>
                </a:solidFill>
                <a:latin typeface="Roboto"/>
                <a:ea typeface="Roboto"/>
                <a:cs typeface="Roboto"/>
                <a:sym typeface="Roboto"/>
              </a:rPr>
              <a:t>Good Luck!</a:t>
            </a:r>
          </a:p>
        </p:txBody>
      </p:sp>
      <p:pic>
        <p:nvPicPr>
          <p:cNvPr id="294" name="Shape 294"/>
          <p:cNvPicPr preferRelativeResize="0"/>
          <p:nvPr/>
        </p:nvPicPr>
        <p:blipFill>
          <a:blip r:embed="rId3">
            <a:alphaModFix/>
          </a:blip>
          <a:stretch>
            <a:fillRect/>
          </a:stretch>
        </p:blipFill>
        <p:spPr>
          <a:xfrm>
            <a:off x="4811492" y="0"/>
            <a:ext cx="4408714" cy="514350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8" name="Shape 298"/>
        <p:cNvGrpSpPr/>
        <p:nvPr/>
      </p:nvGrpSpPr>
      <p:grpSpPr>
        <a:xfrm>
          <a:off x="0" y="0"/>
          <a:ext cx="0" cy="0"/>
          <a:chOff x="0" y="0"/>
          <a:chExt cx="0" cy="0"/>
        </a:xfrm>
      </p:grpSpPr>
      <p:sp>
        <p:nvSpPr>
          <p:cNvPr id="299" name="Shape 299"/>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Practice Time </a:t>
            </a:r>
          </a:p>
        </p:txBody>
      </p:sp>
      <p:pic>
        <p:nvPicPr>
          <p:cNvPr id="300" name="Shape 300"/>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301" name="Shape 301"/>
          <p:cNvSpPr txBox="1"/>
          <p:nvPr/>
        </p:nvSpPr>
        <p:spPr>
          <a:xfrm>
            <a:off x="762150" y="2250325"/>
            <a:ext cx="7619700" cy="983400"/>
          </a:xfrm>
          <a:prstGeom prst="rect">
            <a:avLst/>
          </a:prstGeom>
          <a:noFill/>
          <a:ln>
            <a:noFill/>
          </a:ln>
        </p:spPr>
        <p:txBody>
          <a:bodyPr anchorCtr="0" anchor="t" bIns="91425" lIns="91425" rIns="91425" tIns="91425">
            <a:noAutofit/>
          </a:bodyPr>
          <a:lstStyle/>
          <a:p>
            <a:pPr lvl="0" algn="ctr">
              <a:spcBef>
                <a:spcPts val="0"/>
              </a:spcBef>
              <a:buNone/>
            </a:pPr>
            <a:r>
              <a:rPr lang="en" sz="2400">
                <a:solidFill>
                  <a:srgbClr val="FFFFFF"/>
                </a:solidFill>
              </a:rPr>
              <a:t>Practice using the Online Sample Tests of the OSSLT.</a:t>
            </a:r>
          </a:p>
          <a:p>
            <a:pPr lvl="0" rtl="0" algn="ctr">
              <a:spcBef>
                <a:spcPts val="0"/>
              </a:spcBef>
              <a:buNone/>
            </a:pPr>
            <a:r>
              <a:rPr lang="en" sz="2400" u="sng">
                <a:solidFill>
                  <a:schemeClr val="hlink"/>
                </a:solidFill>
                <a:hlinkClick r:id="rId4"/>
              </a:rPr>
              <a:t>Online OSSLT Sample Test</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ctrTitle"/>
          </p:nvPr>
        </p:nvSpPr>
        <p:spPr>
          <a:xfrm>
            <a:off x="598100" y="1775222"/>
            <a:ext cx="8222100" cy="838800"/>
          </a:xfrm>
          <a:prstGeom prst="rect">
            <a:avLst/>
          </a:prstGeom>
        </p:spPr>
        <p:txBody>
          <a:bodyPr anchorCtr="0" anchor="b" bIns="91425" lIns="91425" rIns="91425" tIns="91425">
            <a:noAutofit/>
          </a:bodyPr>
          <a:lstStyle/>
          <a:p>
            <a:pPr lvl="0">
              <a:spcBef>
                <a:spcPts val="0"/>
              </a:spcBef>
              <a:buNone/>
            </a:pPr>
            <a:r>
              <a:rPr lang="en"/>
              <a:t>Online OSSLT</a:t>
            </a:r>
          </a:p>
        </p:txBody>
      </p:sp>
      <p:sp>
        <p:nvSpPr>
          <p:cNvPr id="102" name="Shape 102"/>
          <p:cNvSpPr txBox="1"/>
          <p:nvPr>
            <p:ph idx="1" type="subTitle"/>
          </p:nvPr>
        </p:nvSpPr>
        <p:spPr>
          <a:xfrm>
            <a:off x="598088" y="2715912"/>
            <a:ext cx="8222100" cy="432900"/>
          </a:xfrm>
          <a:prstGeom prst="rect">
            <a:avLst/>
          </a:prstGeom>
        </p:spPr>
        <p:txBody>
          <a:bodyPr anchorCtr="0" anchor="t" bIns="91425" lIns="91425" rIns="91425" tIns="91425">
            <a:noAutofit/>
          </a:bodyPr>
          <a:lstStyle/>
          <a:p>
            <a:pPr lvl="0">
              <a:spcBef>
                <a:spcPts val="0"/>
              </a:spcBef>
              <a:buNone/>
            </a:pPr>
            <a:r>
              <a:rPr lang="en"/>
              <a:t>How to Guide for Students</a:t>
            </a:r>
          </a:p>
        </p:txBody>
      </p:sp>
      <p:pic>
        <p:nvPicPr>
          <p:cNvPr id="103" name="Shape 103"/>
          <p:cNvPicPr preferRelativeResize="0"/>
          <p:nvPr/>
        </p:nvPicPr>
        <p:blipFill>
          <a:blip r:embed="rId3">
            <a:alphaModFix/>
          </a:blip>
          <a:stretch>
            <a:fillRect/>
          </a:stretch>
        </p:blipFill>
        <p:spPr>
          <a:xfrm>
            <a:off x="7116226" y="6451"/>
            <a:ext cx="2027774" cy="19181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ctrTitle"/>
          </p:nvPr>
        </p:nvSpPr>
        <p:spPr>
          <a:xfrm>
            <a:off x="316700" y="177050"/>
            <a:ext cx="5490900" cy="1297500"/>
          </a:xfrm>
          <a:prstGeom prst="rect">
            <a:avLst/>
          </a:prstGeom>
        </p:spPr>
        <p:txBody>
          <a:bodyPr anchorCtr="0" anchor="b" bIns="91425" lIns="91425" rIns="91425" tIns="91425">
            <a:noAutofit/>
          </a:bodyPr>
          <a:lstStyle/>
          <a:p>
            <a:pPr lvl="0" algn="ctr">
              <a:spcBef>
                <a:spcPts val="0"/>
              </a:spcBef>
              <a:buNone/>
            </a:pPr>
            <a:r>
              <a:rPr lang="en"/>
              <a:t>Online OSSLT Pilot</a:t>
            </a:r>
          </a:p>
          <a:p>
            <a:pPr lvl="0" rtl="0" algn="ctr">
              <a:spcBef>
                <a:spcPts val="0"/>
              </a:spcBef>
              <a:buNone/>
            </a:pPr>
            <a:r>
              <a:rPr lang="en" sz="3600"/>
              <a:t>October 20, 2016</a:t>
            </a:r>
          </a:p>
        </p:txBody>
      </p:sp>
      <p:sp>
        <p:nvSpPr>
          <p:cNvPr id="109" name="Shape 109"/>
          <p:cNvSpPr txBox="1"/>
          <p:nvPr>
            <p:ph idx="1" type="subTitle"/>
          </p:nvPr>
        </p:nvSpPr>
        <p:spPr>
          <a:xfrm>
            <a:off x="598100" y="1924600"/>
            <a:ext cx="7944300" cy="3004800"/>
          </a:xfrm>
          <a:prstGeom prst="rect">
            <a:avLst/>
          </a:prstGeom>
        </p:spPr>
        <p:txBody>
          <a:bodyPr anchorCtr="0" anchor="t" bIns="91425" lIns="91425" rIns="91425" tIns="91425">
            <a:noAutofit/>
          </a:bodyPr>
          <a:lstStyle/>
          <a:p>
            <a:pPr lvl="0" rtl="0">
              <a:spcBef>
                <a:spcPts val="0"/>
              </a:spcBef>
              <a:buNone/>
            </a:pPr>
            <a:r>
              <a:rPr lang="en" sz="3000"/>
              <a:t>As the October 20th OSSLT Online testing is a pilot, g</a:t>
            </a:r>
            <a:r>
              <a:rPr b="1" lang="en" sz="3000"/>
              <a:t>ive it your best shot</a:t>
            </a:r>
            <a:r>
              <a:rPr lang="en" sz="3000"/>
              <a:t>. It provides you experience with online tests. Also, feel secure in the knowledge that it only counts if you are successful. There is </a:t>
            </a:r>
            <a:r>
              <a:rPr b="1" lang="en" sz="3000"/>
              <a:t>no penalty</a:t>
            </a:r>
            <a:r>
              <a:rPr lang="en" sz="3000"/>
              <a:t> if you are not successful.</a:t>
            </a:r>
          </a:p>
        </p:txBody>
      </p:sp>
      <p:pic>
        <p:nvPicPr>
          <p:cNvPr id="110" name="Shape 110"/>
          <p:cNvPicPr preferRelativeResize="0"/>
          <p:nvPr/>
        </p:nvPicPr>
        <p:blipFill>
          <a:blip r:embed="rId3">
            <a:alphaModFix/>
          </a:blip>
          <a:stretch>
            <a:fillRect/>
          </a:stretch>
        </p:blipFill>
        <p:spPr>
          <a:xfrm>
            <a:off x="7116226" y="6451"/>
            <a:ext cx="2027774" cy="19181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ctrTitle"/>
          </p:nvPr>
        </p:nvSpPr>
        <p:spPr>
          <a:xfrm>
            <a:off x="460950" y="289575"/>
            <a:ext cx="6482700" cy="838800"/>
          </a:xfrm>
          <a:prstGeom prst="rect">
            <a:avLst/>
          </a:prstGeom>
        </p:spPr>
        <p:txBody>
          <a:bodyPr anchorCtr="0" anchor="b" bIns="91425" lIns="91425" rIns="91425" tIns="91425">
            <a:noAutofit/>
          </a:bodyPr>
          <a:lstStyle/>
          <a:p>
            <a:pPr lvl="0" rtl="0">
              <a:spcBef>
                <a:spcPts val="0"/>
              </a:spcBef>
              <a:buNone/>
            </a:pPr>
            <a:r>
              <a:rPr lang="en"/>
              <a:t>Benefits!</a:t>
            </a:r>
          </a:p>
        </p:txBody>
      </p:sp>
      <p:sp>
        <p:nvSpPr>
          <p:cNvPr id="116" name="Shape 116"/>
          <p:cNvSpPr txBox="1"/>
          <p:nvPr>
            <p:ph idx="1" type="subTitle"/>
          </p:nvPr>
        </p:nvSpPr>
        <p:spPr>
          <a:xfrm>
            <a:off x="80375" y="1174000"/>
            <a:ext cx="4140300" cy="756300"/>
          </a:xfrm>
          <a:prstGeom prst="rect">
            <a:avLst/>
          </a:prstGeom>
        </p:spPr>
        <p:txBody>
          <a:bodyPr anchorCtr="0" anchor="t" bIns="91425" lIns="91425" rIns="91425" tIns="91425">
            <a:noAutofit/>
          </a:bodyPr>
          <a:lstStyle/>
          <a:p>
            <a:pPr lvl="0" rtl="0">
              <a:spcBef>
                <a:spcPts val="0"/>
              </a:spcBef>
              <a:buNone/>
            </a:pPr>
            <a:r>
              <a:rPr lang="en" sz="3000"/>
              <a:t>If you are successful...</a:t>
            </a:r>
          </a:p>
        </p:txBody>
      </p:sp>
      <p:sp>
        <p:nvSpPr>
          <p:cNvPr id="117" name="Shape 117"/>
          <p:cNvSpPr txBox="1"/>
          <p:nvPr/>
        </p:nvSpPr>
        <p:spPr>
          <a:xfrm>
            <a:off x="258550" y="1767025"/>
            <a:ext cx="3962100" cy="2059500"/>
          </a:xfrm>
          <a:prstGeom prst="rect">
            <a:avLst/>
          </a:prstGeom>
          <a:noFill/>
          <a:ln>
            <a:noFill/>
          </a:ln>
        </p:spPr>
        <p:txBody>
          <a:bodyPr anchorCtr="0" anchor="t" bIns="91425" lIns="91425" rIns="91425" tIns="91425">
            <a:noAutofit/>
          </a:bodyPr>
          <a:lstStyle/>
          <a:p>
            <a:pPr indent="-381000" lvl="0" marL="457200" rtl="0">
              <a:spcBef>
                <a:spcPts val="0"/>
              </a:spcBef>
              <a:buClr>
                <a:srgbClr val="FFFFFF"/>
              </a:buClr>
              <a:buSzPct val="100000"/>
              <a:buChar char="●"/>
            </a:pPr>
            <a:r>
              <a:rPr lang="en" sz="2400">
                <a:solidFill>
                  <a:srgbClr val="FFFFFF"/>
                </a:solidFill>
              </a:rPr>
              <a:t>You are done with the OSSLT!</a:t>
            </a:r>
          </a:p>
          <a:p>
            <a:pPr indent="-381000" lvl="0" marL="457200" rtl="0">
              <a:spcBef>
                <a:spcPts val="0"/>
              </a:spcBef>
              <a:buClr>
                <a:srgbClr val="FFFFFF"/>
              </a:buClr>
              <a:buSzPct val="100000"/>
              <a:buChar char="●"/>
            </a:pPr>
            <a:r>
              <a:rPr lang="en" sz="2400">
                <a:solidFill>
                  <a:srgbClr val="FFFFFF"/>
                </a:solidFill>
              </a:rPr>
              <a:t>You’ll have met your graduation requirement! </a:t>
            </a:r>
          </a:p>
        </p:txBody>
      </p:sp>
      <p:sp>
        <p:nvSpPr>
          <p:cNvPr id="118" name="Shape 118"/>
          <p:cNvSpPr txBox="1"/>
          <p:nvPr>
            <p:ph idx="1" type="subTitle"/>
          </p:nvPr>
        </p:nvSpPr>
        <p:spPr>
          <a:xfrm>
            <a:off x="4363325" y="1174000"/>
            <a:ext cx="4516800" cy="756300"/>
          </a:xfrm>
          <a:prstGeom prst="rect">
            <a:avLst/>
          </a:prstGeom>
        </p:spPr>
        <p:txBody>
          <a:bodyPr anchorCtr="0" anchor="t" bIns="91425" lIns="91425" rIns="91425" tIns="91425">
            <a:noAutofit/>
          </a:bodyPr>
          <a:lstStyle/>
          <a:p>
            <a:pPr lvl="0" rtl="0">
              <a:spcBef>
                <a:spcPts val="0"/>
              </a:spcBef>
              <a:buNone/>
            </a:pPr>
            <a:r>
              <a:rPr lang="en" sz="3000"/>
              <a:t>If you are unsuccessful...</a:t>
            </a:r>
          </a:p>
        </p:txBody>
      </p:sp>
      <p:sp>
        <p:nvSpPr>
          <p:cNvPr id="119" name="Shape 119"/>
          <p:cNvSpPr txBox="1"/>
          <p:nvPr/>
        </p:nvSpPr>
        <p:spPr>
          <a:xfrm>
            <a:off x="4577175" y="1829000"/>
            <a:ext cx="4302900" cy="3021900"/>
          </a:xfrm>
          <a:prstGeom prst="rect">
            <a:avLst/>
          </a:prstGeom>
          <a:noFill/>
          <a:ln>
            <a:noFill/>
          </a:ln>
        </p:spPr>
        <p:txBody>
          <a:bodyPr anchorCtr="0" anchor="t" bIns="91425" lIns="91425" rIns="91425" tIns="91425">
            <a:noAutofit/>
          </a:bodyPr>
          <a:lstStyle/>
          <a:p>
            <a:pPr indent="-381000" lvl="0" marL="457200" rtl="0">
              <a:spcBef>
                <a:spcPts val="0"/>
              </a:spcBef>
              <a:buClr>
                <a:srgbClr val="FFFFFF"/>
              </a:buClr>
              <a:buSzPct val="100000"/>
              <a:buChar char="●"/>
            </a:pPr>
            <a:r>
              <a:rPr lang="en" sz="2400">
                <a:solidFill>
                  <a:srgbClr val="FFFFFF"/>
                </a:solidFill>
              </a:rPr>
              <a:t>You’ll have a free shot at seeing the test!</a:t>
            </a:r>
          </a:p>
          <a:p>
            <a:pPr indent="-381000" lvl="0" marL="457200" rtl="0">
              <a:spcBef>
                <a:spcPts val="0"/>
              </a:spcBef>
              <a:buClr>
                <a:srgbClr val="FFFFFF"/>
              </a:buClr>
              <a:buSzPct val="100000"/>
              <a:buChar char="●"/>
            </a:pPr>
            <a:r>
              <a:rPr lang="en" sz="2400">
                <a:solidFill>
                  <a:srgbClr val="FFFFFF"/>
                </a:solidFill>
              </a:rPr>
              <a:t>It doesn’t count against you!</a:t>
            </a:r>
          </a:p>
          <a:p>
            <a:pPr indent="-381000" lvl="0" marL="457200" rtl="0">
              <a:spcBef>
                <a:spcPts val="0"/>
              </a:spcBef>
              <a:buClr>
                <a:srgbClr val="FFFFFF"/>
              </a:buClr>
              <a:buSzPct val="100000"/>
              <a:buChar char="●"/>
            </a:pPr>
            <a:r>
              <a:rPr lang="en" sz="2400">
                <a:solidFill>
                  <a:srgbClr val="FFFFFF"/>
                </a:solidFill>
              </a:rPr>
              <a:t>You’ll be able to get support for the skills you need to practice!</a:t>
            </a:r>
          </a:p>
        </p:txBody>
      </p:sp>
      <p:pic>
        <p:nvPicPr>
          <p:cNvPr id="120" name="Shape 120"/>
          <p:cNvPicPr preferRelativeResize="0"/>
          <p:nvPr/>
        </p:nvPicPr>
        <p:blipFill>
          <a:blip r:embed="rId3">
            <a:alphaModFix/>
          </a:blip>
          <a:stretch>
            <a:fillRect/>
          </a:stretch>
        </p:blipFill>
        <p:spPr>
          <a:xfrm>
            <a:off x="338075" y="3826525"/>
            <a:ext cx="1143000" cy="1143000"/>
          </a:xfrm>
          <a:prstGeom prst="rect">
            <a:avLst/>
          </a:prstGeom>
          <a:noFill/>
          <a:ln>
            <a:noFill/>
          </a:ln>
        </p:spPr>
      </p:pic>
      <p:pic>
        <p:nvPicPr>
          <p:cNvPr id="121" name="Shape 121"/>
          <p:cNvPicPr preferRelativeResize="0"/>
          <p:nvPr/>
        </p:nvPicPr>
        <p:blipFill>
          <a:blip r:embed="rId3">
            <a:alphaModFix/>
          </a:blip>
          <a:stretch>
            <a:fillRect/>
          </a:stretch>
        </p:blipFill>
        <p:spPr>
          <a:xfrm>
            <a:off x="7838850" y="0"/>
            <a:ext cx="1143000" cy="1143000"/>
          </a:xfrm>
          <a:prstGeom prst="rect">
            <a:avLst/>
          </a:prstGeom>
          <a:noFill/>
          <a:ln>
            <a:noFill/>
          </a:ln>
        </p:spPr>
      </p:pic>
      <p:pic>
        <p:nvPicPr>
          <p:cNvPr id="122" name="Shape 122"/>
          <p:cNvPicPr preferRelativeResize="0"/>
          <p:nvPr/>
        </p:nvPicPr>
        <p:blipFill>
          <a:blip r:embed="rId3">
            <a:alphaModFix/>
          </a:blip>
          <a:stretch>
            <a:fillRect/>
          </a:stretch>
        </p:blipFill>
        <p:spPr>
          <a:xfrm>
            <a:off x="2864175" y="137475"/>
            <a:ext cx="1143000" cy="1143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6" name="Shape 126"/>
        <p:cNvGrpSpPr/>
        <p:nvPr/>
      </p:nvGrpSpPr>
      <p:grpSpPr>
        <a:xfrm>
          <a:off x="0" y="0"/>
          <a:ext cx="0" cy="0"/>
          <a:chOff x="0" y="0"/>
          <a:chExt cx="0" cy="0"/>
        </a:xfrm>
      </p:grpSpPr>
      <p:sp>
        <p:nvSpPr>
          <p:cNvPr id="127" name="Shape 127"/>
          <p:cNvSpPr txBox="1"/>
          <p:nvPr>
            <p:ph type="ctrTitle"/>
          </p:nvPr>
        </p:nvSpPr>
        <p:spPr>
          <a:xfrm>
            <a:off x="180075" y="199550"/>
            <a:ext cx="6936300" cy="1657500"/>
          </a:xfrm>
          <a:prstGeom prst="rect">
            <a:avLst/>
          </a:prstGeom>
        </p:spPr>
        <p:txBody>
          <a:bodyPr anchorCtr="0" anchor="b" bIns="91425" lIns="91425" rIns="91425" tIns="91425">
            <a:noAutofit/>
          </a:bodyPr>
          <a:lstStyle/>
          <a:p>
            <a:pPr lvl="0" rtl="0" algn="ctr">
              <a:spcBef>
                <a:spcPts val="0"/>
              </a:spcBef>
              <a:buNone/>
            </a:pPr>
            <a:r>
              <a:rPr lang="en"/>
              <a:t>Online OSSLT Practice</a:t>
            </a:r>
          </a:p>
          <a:p>
            <a:pPr lvl="0" rtl="0" algn="ctr">
              <a:spcBef>
                <a:spcPts val="0"/>
              </a:spcBef>
              <a:buNone/>
            </a:pPr>
            <a:r>
              <a:rPr lang="en" sz="3600"/>
              <a:t>September 6th to October 19th</a:t>
            </a:r>
          </a:p>
        </p:txBody>
      </p:sp>
      <p:sp>
        <p:nvSpPr>
          <p:cNvPr id="128" name="Shape 128"/>
          <p:cNvSpPr txBox="1"/>
          <p:nvPr>
            <p:ph idx="1" type="subTitle"/>
          </p:nvPr>
        </p:nvSpPr>
        <p:spPr>
          <a:xfrm>
            <a:off x="599850" y="2217225"/>
            <a:ext cx="7944300" cy="2205600"/>
          </a:xfrm>
          <a:prstGeom prst="rect">
            <a:avLst/>
          </a:prstGeom>
        </p:spPr>
        <p:txBody>
          <a:bodyPr anchorCtr="0" anchor="t" bIns="91425" lIns="91425" rIns="91425" tIns="91425">
            <a:noAutofit/>
          </a:bodyPr>
          <a:lstStyle/>
          <a:p>
            <a:pPr lvl="0" rtl="0">
              <a:spcBef>
                <a:spcPts val="0"/>
              </a:spcBef>
              <a:buNone/>
            </a:pPr>
            <a:r>
              <a:rPr lang="en" sz="3000"/>
              <a:t>In an effort to improve your comfort level, you will be given an opportunity to try the Online OSSLT sample test from September 6th to October 19th.</a:t>
            </a:r>
          </a:p>
        </p:txBody>
      </p:sp>
      <p:pic>
        <p:nvPicPr>
          <p:cNvPr id="129" name="Shape 129"/>
          <p:cNvPicPr preferRelativeResize="0"/>
          <p:nvPr/>
        </p:nvPicPr>
        <p:blipFill>
          <a:blip r:embed="rId3">
            <a:alphaModFix/>
          </a:blip>
          <a:stretch>
            <a:fillRect/>
          </a:stretch>
        </p:blipFill>
        <p:spPr>
          <a:xfrm>
            <a:off x="7116226" y="6451"/>
            <a:ext cx="2027774" cy="1918150"/>
          </a:xfrm>
          <a:prstGeom prst="rect">
            <a:avLst/>
          </a:prstGeom>
          <a:noFill/>
          <a:ln>
            <a:noFill/>
          </a:ln>
        </p:spPr>
      </p:pic>
      <p:pic>
        <p:nvPicPr>
          <p:cNvPr id="130" name="Shape 130"/>
          <p:cNvPicPr preferRelativeResize="0"/>
          <p:nvPr/>
        </p:nvPicPr>
        <p:blipFill>
          <a:blip r:embed="rId4">
            <a:alphaModFix/>
          </a:blip>
          <a:stretch>
            <a:fillRect/>
          </a:stretch>
        </p:blipFill>
        <p:spPr>
          <a:xfrm rot="1228038">
            <a:off x="6539524" y="3836750"/>
            <a:ext cx="1142999" cy="114299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4" name="Shape 134"/>
        <p:cNvGrpSpPr/>
        <p:nvPr/>
      </p:nvGrpSpPr>
      <p:grpSpPr>
        <a:xfrm>
          <a:off x="0" y="0"/>
          <a:ext cx="0" cy="0"/>
          <a:chOff x="0" y="0"/>
          <a:chExt cx="0" cy="0"/>
        </a:xfrm>
      </p:grpSpPr>
      <p:sp>
        <p:nvSpPr>
          <p:cNvPr id="135" name="Shape 135"/>
          <p:cNvSpPr txBox="1"/>
          <p:nvPr>
            <p:ph type="ctrTitle"/>
          </p:nvPr>
        </p:nvSpPr>
        <p:spPr>
          <a:xfrm>
            <a:off x="598100" y="1069327"/>
            <a:ext cx="8222100" cy="1544700"/>
          </a:xfrm>
          <a:prstGeom prst="rect">
            <a:avLst/>
          </a:prstGeom>
        </p:spPr>
        <p:txBody>
          <a:bodyPr anchorCtr="0" anchor="b" bIns="91425" lIns="91425" rIns="91425" tIns="91425">
            <a:noAutofit/>
          </a:bodyPr>
          <a:lstStyle/>
          <a:p>
            <a:pPr lvl="0" rtl="0">
              <a:spcBef>
                <a:spcPts val="0"/>
              </a:spcBef>
              <a:buNone/>
            </a:pPr>
            <a:r>
              <a:rPr lang="en"/>
              <a:t>Go to...</a:t>
            </a:r>
          </a:p>
          <a:p>
            <a:pPr lvl="0" rtl="0">
              <a:spcBef>
                <a:spcPts val="0"/>
              </a:spcBef>
              <a:buNone/>
            </a:pPr>
            <a:r>
              <a:rPr lang="en"/>
              <a:t>www.eqao.com</a:t>
            </a:r>
          </a:p>
        </p:txBody>
      </p:sp>
      <p:sp>
        <p:nvSpPr>
          <p:cNvPr id="136" name="Shape 136"/>
          <p:cNvSpPr txBox="1"/>
          <p:nvPr>
            <p:ph idx="1" type="subTitle"/>
          </p:nvPr>
        </p:nvSpPr>
        <p:spPr>
          <a:xfrm>
            <a:off x="598100" y="2715925"/>
            <a:ext cx="4085700" cy="1016100"/>
          </a:xfrm>
          <a:prstGeom prst="rect">
            <a:avLst/>
          </a:prstGeom>
        </p:spPr>
        <p:txBody>
          <a:bodyPr anchorCtr="0" anchor="t" bIns="91425" lIns="91425" rIns="91425" tIns="91425">
            <a:noAutofit/>
          </a:bodyPr>
          <a:lstStyle/>
          <a:p>
            <a:pPr lvl="0" rtl="0">
              <a:spcBef>
                <a:spcPts val="0"/>
              </a:spcBef>
              <a:buNone/>
            </a:pPr>
            <a:r>
              <a:rPr lang="en"/>
              <a:t>Click on sample online OSSLT</a:t>
            </a:r>
          </a:p>
        </p:txBody>
      </p:sp>
      <p:pic>
        <p:nvPicPr>
          <p:cNvPr id="137" name="Shape 137">
            <a:hlinkClick r:id="rId3"/>
          </p:cNvPr>
          <p:cNvPicPr preferRelativeResize="0"/>
          <p:nvPr/>
        </p:nvPicPr>
        <p:blipFill>
          <a:blip r:embed="rId4">
            <a:alphaModFix/>
          </a:blip>
          <a:stretch>
            <a:fillRect/>
          </a:stretch>
        </p:blipFill>
        <p:spPr>
          <a:xfrm>
            <a:off x="4971308" y="1312387"/>
            <a:ext cx="3421220" cy="336827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1" name="Shape 141"/>
        <p:cNvGrpSpPr/>
        <p:nvPr/>
      </p:nvGrpSpPr>
      <p:grpSpPr>
        <a:xfrm>
          <a:off x="0" y="0"/>
          <a:ext cx="0" cy="0"/>
          <a:chOff x="0" y="0"/>
          <a:chExt cx="0" cy="0"/>
        </a:xfrm>
      </p:grpSpPr>
      <p:sp>
        <p:nvSpPr>
          <p:cNvPr id="142" name="Shape 142"/>
          <p:cNvSpPr txBox="1"/>
          <p:nvPr>
            <p:ph type="ctrTitle"/>
          </p:nvPr>
        </p:nvSpPr>
        <p:spPr>
          <a:xfrm>
            <a:off x="460950" y="289572"/>
            <a:ext cx="8222100" cy="838800"/>
          </a:xfrm>
          <a:prstGeom prst="rect">
            <a:avLst/>
          </a:prstGeom>
        </p:spPr>
        <p:txBody>
          <a:bodyPr anchorCtr="0" anchor="b" bIns="91425" lIns="91425" rIns="91425" tIns="91425">
            <a:noAutofit/>
          </a:bodyPr>
          <a:lstStyle/>
          <a:p>
            <a:pPr lvl="0" rtl="0">
              <a:spcBef>
                <a:spcPts val="0"/>
              </a:spcBef>
              <a:buNone/>
            </a:pPr>
            <a:r>
              <a:rPr lang="en"/>
              <a:t>Navigation Instructions</a:t>
            </a:r>
          </a:p>
        </p:txBody>
      </p:sp>
      <p:sp>
        <p:nvSpPr>
          <p:cNvPr id="143" name="Shape 143"/>
          <p:cNvSpPr txBox="1"/>
          <p:nvPr>
            <p:ph idx="1" type="subTitle"/>
          </p:nvPr>
        </p:nvSpPr>
        <p:spPr>
          <a:xfrm>
            <a:off x="361738" y="1173987"/>
            <a:ext cx="8222100" cy="432900"/>
          </a:xfrm>
          <a:prstGeom prst="rect">
            <a:avLst/>
          </a:prstGeom>
        </p:spPr>
        <p:txBody>
          <a:bodyPr anchorCtr="0" anchor="t" bIns="91425" lIns="91425" rIns="91425" tIns="91425">
            <a:noAutofit/>
          </a:bodyPr>
          <a:lstStyle/>
          <a:p>
            <a:pPr lvl="0" rtl="0">
              <a:spcBef>
                <a:spcPts val="0"/>
              </a:spcBef>
              <a:buNone/>
            </a:pPr>
            <a:r>
              <a:rPr lang="en"/>
              <a:t>General Instructions for Students</a:t>
            </a:r>
          </a:p>
        </p:txBody>
      </p:sp>
      <p:pic>
        <p:nvPicPr>
          <p:cNvPr id="144" name="Shape 144"/>
          <p:cNvPicPr preferRelativeResize="0"/>
          <p:nvPr/>
        </p:nvPicPr>
        <p:blipFill>
          <a:blip r:embed="rId3">
            <a:alphaModFix/>
          </a:blip>
          <a:stretch>
            <a:fillRect/>
          </a:stretch>
        </p:blipFill>
        <p:spPr>
          <a:xfrm>
            <a:off x="7116226" y="6451"/>
            <a:ext cx="2027774" cy="1918150"/>
          </a:xfrm>
          <a:prstGeom prst="rect">
            <a:avLst/>
          </a:prstGeom>
          <a:noFill/>
          <a:ln>
            <a:noFill/>
          </a:ln>
        </p:spPr>
      </p:pic>
      <p:pic>
        <p:nvPicPr>
          <p:cNvPr descr="Navigation Instructions pic.JPG" id="145" name="Shape 145"/>
          <p:cNvPicPr preferRelativeResize="0"/>
          <p:nvPr/>
        </p:nvPicPr>
        <p:blipFill>
          <a:blip r:embed="rId4">
            <a:alphaModFix/>
          </a:blip>
          <a:stretch>
            <a:fillRect/>
          </a:stretch>
        </p:blipFill>
        <p:spPr>
          <a:xfrm>
            <a:off x="2138450" y="1924599"/>
            <a:ext cx="5528500" cy="2936824"/>
          </a:xfrm>
          <a:prstGeom prst="rect">
            <a:avLst/>
          </a:prstGeom>
          <a:noFill/>
          <a:ln>
            <a:noFill/>
          </a:ln>
        </p:spPr>
      </p:pic>
      <p:sp>
        <p:nvSpPr>
          <p:cNvPr id="146" name="Shape 146"/>
          <p:cNvSpPr txBox="1"/>
          <p:nvPr/>
        </p:nvSpPr>
        <p:spPr>
          <a:xfrm>
            <a:off x="810350" y="1947100"/>
            <a:ext cx="1328100" cy="11931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FFFFFF"/>
                </a:solidFill>
              </a:rPr>
              <a:t>WATCH</a:t>
            </a:r>
          </a:p>
          <a:p>
            <a:pPr lvl="0" algn="ctr">
              <a:spcBef>
                <a:spcPts val="0"/>
              </a:spcBef>
              <a:buNone/>
            </a:pPr>
            <a:r>
              <a:rPr b="1" lang="en" sz="2400" u="sng">
                <a:solidFill>
                  <a:schemeClr val="hlink"/>
                </a:solidFill>
                <a:hlinkClick r:id="rId5"/>
              </a:rPr>
              <a:t>VIDEO</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0" name="Shape 150"/>
        <p:cNvGrpSpPr/>
        <p:nvPr/>
      </p:nvGrpSpPr>
      <p:grpSpPr>
        <a:xfrm>
          <a:off x="0" y="0"/>
          <a:ext cx="0" cy="0"/>
          <a:chOff x="0" y="0"/>
          <a:chExt cx="0" cy="0"/>
        </a:xfrm>
      </p:grpSpPr>
      <p:sp>
        <p:nvSpPr>
          <p:cNvPr id="151" name="Shape 151"/>
          <p:cNvSpPr txBox="1"/>
          <p:nvPr>
            <p:ph type="ctrTitle"/>
          </p:nvPr>
        </p:nvSpPr>
        <p:spPr>
          <a:xfrm>
            <a:off x="460950" y="289572"/>
            <a:ext cx="8222100" cy="838800"/>
          </a:xfrm>
          <a:prstGeom prst="rect">
            <a:avLst/>
          </a:prstGeom>
        </p:spPr>
        <p:txBody>
          <a:bodyPr anchorCtr="0" anchor="b" bIns="91425" lIns="91425" rIns="91425" tIns="91425">
            <a:noAutofit/>
          </a:bodyPr>
          <a:lstStyle/>
          <a:p>
            <a:pPr lvl="0" rtl="0">
              <a:spcBef>
                <a:spcPts val="0"/>
              </a:spcBef>
              <a:buNone/>
            </a:pPr>
            <a:r>
              <a:rPr lang="en"/>
              <a:t>Navigation Instructions</a:t>
            </a:r>
          </a:p>
        </p:txBody>
      </p:sp>
      <p:pic>
        <p:nvPicPr>
          <p:cNvPr id="152" name="Shape 152"/>
          <p:cNvPicPr preferRelativeResize="0"/>
          <p:nvPr/>
        </p:nvPicPr>
        <p:blipFill>
          <a:blip r:embed="rId3">
            <a:alphaModFix/>
          </a:blip>
          <a:stretch>
            <a:fillRect/>
          </a:stretch>
        </p:blipFill>
        <p:spPr>
          <a:xfrm>
            <a:off x="7116226" y="6451"/>
            <a:ext cx="2027774" cy="1918150"/>
          </a:xfrm>
          <a:prstGeom prst="rect">
            <a:avLst/>
          </a:prstGeom>
          <a:noFill/>
          <a:ln>
            <a:noFill/>
          </a:ln>
        </p:spPr>
      </p:pic>
      <p:sp>
        <p:nvSpPr>
          <p:cNvPr id="153" name="Shape 153"/>
          <p:cNvSpPr txBox="1"/>
          <p:nvPr/>
        </p:nvSpPr>
        <p:spPr>
          <a:xfrm>
            <a:off x="460950" y="3702875"/>
            <a:ext cx="8514300" cy="1238100"/>
          </a:xfrm>
          <a:prstGeom prst="rect">
            <a:avLst/>
          </a:prstGeom>
          <a:noFill/>
          <a:ln>
            <a:noFill/>
          </a:ln>
        </p:spPr>
        <p:txBody>
          <a:bodyPr anchorCtr="0" anchor="t" bIns="91425" lIns="91425" rIns="91425" tIns="91425">
            <a:noAutofit/>
          </a:bodyPr>
          <a:lstStyle/>
          <a:p>
            <a:pPr lvl="0" rtl="0">
              <a:spcBef>
                <a:spcPts val="0"/>
              </a:spcBef>
              <a:buNone/>
            </a:pPr>
            <a:r>
              <a:rPr lang="en" sz="1800">
                <a:solidFill>
                  <a:srgbClr val="FFFFFF"/>
                </a:solidFill>
              </a:rPr>
              <a:t>“Double Arrows” - </a:t>
            </a:r>
            <a:r>
              <a:rPr lang="en" sz="1800">
                <a:solidFill>
                  <a:srgbClr val="FFFFFF"/>
                </a:solidFill>
              </a:rPr>
              <a:t>Some Reading Sections have the text hidden behind the questions. To access the whole text, click the </a:t>
            </a:r>
            <a:r>
              <a:rPr b="1" lang="en" sz="1800">
                <a:solidFill>
                  <a:schemeClr val="lt1"/>
                </a:solidFill>
              </a:rPr>
              <a:t>double arrows</a:t>
            </a:r>
            <a:r>
              <a:rPr lang="en" sz="1800">
                <a:solidFill>
                  <a:schemeClr val="lt1"/>
                </a:solidFill>
              </a:rPr>
              <a:t> </a:t>
            </a:r>
            <a:r>
              <a:rPr lang="en" sz="1800">
                <a:solidFill>
                  <a:srgbClr val="FFFFFF"/>
                </a:solidFill>
              </a:rPr>
              <a:t>to ‘hide’ the question panel, and click the </a:t>
            </a:r>
            <a:r>
              <a:rPr b="1" lang="en" sz="1800">
                <a:solidFill>
                  <a:srgbClr val="FFFFFF"/>
                </a:solidFill>
              </a:rPr>
              <a:t>double arrows</a:t>
            </a:r>
            <a:r>
              <a:rPr lang="en" sz="1800">
                <a:solidFill>
                  <a:srgbClr val="FFFFFF"/>
                </a:solidFill>
              </a:rPr>
              <a:t> to reveal the question panel again.</a:t>
            </a:r>
          </a:p>
        </p:txBody>
      </p:sp>
      <p:pic>
        <p:nvPicPr>
          <p:cNvPr id="154" name="Shape 154"/>
          <p:cNvPicPr preferRelativeResize="0"/>
          <p:nvPr/>
        </p:nvPicPr>
        <p:blipFill>
          <a:blip r:embed="rId4">
            <a:alphaModFix/>
          </a:blip>
          <a:stretch>
            <a:fillRect/>
          </a:stretch>
        </p:blipFill>
        <p:spPr>
          <a:xfrm>
            <a:off x="308537" y="1890700"/>
            <a:ext cx="8677275" cy="1362075"/>
          </a:xfrm>
          <a:prstGeom prst="rect">
            <a:avLst/>
          </a:prstGeom>
          <a:noFill/>
          <a:ln>
            <a:noFill/>
          </a:ln>
        </p:spPr>
      </p:pic>
      <p:sp>
        <p:nvSpPr>
          <p:cNvPr id="155" name="Shape 155"/>
          <p:cNvSpPr txBox="1"/>
          <p:nvPr/>
        </p:nvSpPr>
        <p:spPr>
          <a:xfrm>
            <a:off x="523325" y="1128375"/>
            <a:ext cx="4080000" cy="838800"/>
          </a:xfrm>
          <a:prstGeom prst="rect">
            <a:avLst/>
          </a:prstGeom>
          <a:noFill/>
          <a:ln>
            <a:noFill/>
          </a:ln>
        </p:spPr>
        <p:txBody>
          <a:bodyPr anchorCtr="0" anchor="t" bIns="91425" lIns="91425" rIns="91425" tIns="91425">
            <a:noAutofit/>
          </a:bodyPr>
          <a:lstStyle/>
          <a:p>
            <a:pPr lvl="0" rtl="0">
              <a:spcBef>
                <a:spcPts val="0"/>
              </a:spcBef>
              <a:buNone/>
            </a:pPr>
            <a:r>
              <a:rPr b="1" lang="en" sz="2400">
                <a:solidFill>
                  <a:srgbClr val="FFFFFF"/>
                </a:solidFill>
              </a:rPr>
              <a:t>Reading Section Tip:</a:t>
            </a:r>
          </a:p>
        </p:txBody>
      </p:sp>
      <p:cxnSp>
        <p:nvCxnSpPr>
          <p:cNvPr id="156" name="Shape 156"/>
          <p:cNvCxnSpPr/>
          <p:nvPr/>
        </p:nvCxnSpPr>
        <p:spPr>
          <a:xfrm flipH="1" rot="10800000">
            <a:off x="1305550" y="2453700"/>
            <a:ext cx="2903700" cy="1361700"/>
          </a:xfrm>
          <a:prstGeom prst="straightConnector1">
            <a:avLst/>
          </a:prstGeom>
          <a:noFill/>
          <a:ln cap="flat" cmpd="sng" w="38100">
            <a:solidFill>
              <a:schemeClr val="accent4"/>
            </a:solidFill>
            <a:prstDash val="solid"/>
            <a:round/>
            <a:headEnd len="lg" w="lg" type="none"/>
            <a:tailEnd len="lg" w="lg" type="triangle"/>
          </a:ln>
        </p:spPr>
      </p:cxnSp>
    </p:spTree>
  </p:cSld>
  <p:clrMapOvr>
    <a:masterClrMapping/>
  </p:clrMapOvr>
</p:sld>
</file>

<file path=ppt/theme/theme1.xml><?xml version="1.0" encoding="utf-8"?>
<a:theme xmlns:a="http://schemas.openxmlformats.org/drawingml/2006/main" xmlns:r="http://schemas.openxmlformats.org/officeDocument/2006/relationships" name="geometric">
  <a:themeElements>
    <a:clrScheme name="Geometric">
      <a:dk1>
        <a:srgbClr val="2A3990"/>
      </a:dk1>
      <a:lt1>
        <a:srgbClr val="FFFFFF"/>
      </a:lt1>
      <a:dk2>
        <a:srgbClr val="434343"/>
      </a:dk2>
      <a:lt2>
        <a:srgbClr val="999999"/>
      </a:lt2>
      <a:accent1>
        <a:srgbClr val="212D74"/>
      </a:accent1>
      <a:accent2>
        <a:srgbClr val="3949AB"/>
      </a:accent2>
      <a:accent3>
        <a:srgbClr val="9C254D"/>
      </a:accent3>
      <a:accent4>
        <a:srgbClr val="D23369"/>
      </a:accent4>
      <a:accent5>
        <a:srgbClr val="F06292"/>
      </a:accent5>
      <a:accent6>
        <a:srgbClr val="7890CD"/>
      </a:accent6>
      <a:hlink>
        <a:srgbClr val="F06292"/>
      </a:hlink>
      <a:folHlink>
        <a:srgbClr val="F0629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